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4" r:id="rId4"/>
  </p:sldMasterIdLst>
  <p:notesMasterIdLst>
    <p:notesMasterId r:id="rId17"/>
  </p:notesMasterIdLst>
  <p:sldIdLst>
    <p:sldId id="256" r:id="rId5"/>
    <p:sldId id="338" r:id="rId6"/>
    <p:sldId id="371" r:id="rId7"/>
    <p:sldId id="362" r:id="rId8"/>
    <p:sldId id="372" r:id="rId9"/>
    <p:sldId id="363" r:id="rId10"/>
    <p:sldId id="368" r:id="rId11"/>
    <p:sldId id="369" r:id="rId12"/>
    <p:sldId id="339" r:id="rId13"/>
    <p:sldId id="351" r:id="rId14"/>
    <p:sldId id="352" r:id="rId15"/>
    <p:sldId id="370" r:id="rId16"/>
  </p:sldIdLst>
  <p:sldSz cx="24384000" cy="13716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8A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414141"/>
        </a:fontRef>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Ref idx="minor">
          <a:srgbClr val="414141"/>
        </a:fontRef>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Ref idx="minor">
          <a:srgbClr val="414141"/>
        </a:fontRef>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Ref idx="minor">
          <a:srgbClr val="414141"/>
        </a:fontRef>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Ref idx="minor">
          <a:srgbClr val="414141"/>
        </a:fontRef>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Ref idx="minor">
          <a:srgbClr val="414141"/>
        </a:fontRef>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Ref idx="minor">
          <a:srgbClr val="414141"/>
        </a:fontRef>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Ref idx="minor">
          <a:srgbClr val="414141"/>
        </a:fontRef>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1" d="100"/>
          <a:sy n="51" d="100"/>
        </p:scale>
        <p:origin x="156"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5210554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orside uden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2509837" y="3979892"/>
            <a:ext cx="19364326" cy="3943908"/>
          </a:xfrm>
        </p:spPr>
        <p:txBody>
          <a:bodyPr anchor="b"/>
          <a:lstStyle>
            <a:lvl1pPr algn="ctr">
              <a:defRPr sz="12000">
                <a:solidFill>
                  <a:schemeClr val="bg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2509837" y="8431240"/>
            <a:ext cx="19364326" cy="3472452"/>
          </a:xfrm>
        </p:spPr>
        <p:txBody>
          <a:bodyPr/>
          <a:lstStyle>
            <a:lvl1pPr marL="0" indent="0" algn="ctr">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pic>
        <p:nvPicPr>
          <p:cNvPr id="7" name="Picture 6">
            <a:extLst>
              <a:ext uri="{FF2B5EF4-FFF2-40B4-BE49-F238E27FC236}">
                <a16:creationId xmlns:a16="http://schemas.microsoft.com/office/drawing/2014/main" id="{EC729635-8AFB-4941-9B0D-8B1111B9E46A}"/>
              </a:ext>
            </a:extLst>
          </p:cNvPr>
          <p:cNvPicPr>
            <a:picLocks noChangeAspect="1"/>
          </p:cNvPicPr>
          <p:nvPr/>
        </p:nvPicPr>
        <p:blipFill rotWithShape="1">
          <a:blip r:embed="rId2"/>
          <a:srcRect t="67191" r="16494"/>
          <a:stretch/>
        </p:blipFill>
        <p:spPr>
          <a:xfrm>
            <a:off x="15637259" y="0"/>
            <a:ext cx="8746742" cy="2438184"/>
          </a:xfrm>
          <a:prstGeom prst="rect">
            <a:avLst/>
          </a:prstGeom>
        </p:spPr>
      </p:pic>
      <p:pic>
        <p:nvPicPr>
          <p:cNvPr id="9" name="Picture 8">
            <a:extLst>
              <a:ext uri="{FF2B5EF4-FFF2-40B4-BE49-F238E27FC236}">
                <a16:creationId xmlns:a16="http://schemas.microsoft.com/office/drawing/2014/main" id="{91B7197E-D239-6E42-9FC4-2CAC82660142}"/>
              </a:ext>
            </a:extLst>
          </p:cNvPr>
          <p:cNvPicPr>
            <a:picLocks noChangeAspect="1"/>
          </p:cNvPicPr>
          <p:nvPr/>
        </p:nvPicPr>
        <p:blipFill>
          <a:blip r:embed="rId3"/>
          <a:stretch>
            <a:fillRect/>
          </a:stretch>
        </p:blipFill>
        <p:spPr>
          <a:xfrm>
            <a:off x="11001165" y="667683"/>
            <a:ext cx="2381666" cy="2381666"/>
          </a:xfrm>
          <a:prstGeom prst="rect">
            <a:avLst/>
          </a:prstGeom>
        </p:spPr>
      </p:pic>
      <p:sp>
        <p:nvSpPr>
          <p:cNvPr id="21" name="Date Placeholder 20">
            <a:extLst>
              <a:ext uri="{FF2B5EF4-FFF2-40B4-BE49-F238E27FC236}">
                <a16:creationId xmlns:a16="http://schemas.microsoft.com/office/drawing/2014/main" id="{F59432CE-DD34-544C-9DA5-E197F8084A3B}"/>
              </a:ext>
            </a:extLst>
          </p:cNvPr>
          <p:cNvSpPr>
            <a:spLocks noGrp="1"/>
          </p:cNvSpPr>
          <p:nvPr>
            <p:ph type="dt" sz="half" idx="10"/>
          </p:nvPr>
        </p:nvSpPr>
        <p:spPr>
          <a:xfrm>
            <a:off x="1180319" y="12712700"/>
            <a:ext cx="1928430" cy="559164"/>
          </a:xfrm>
        </p:spPr>
        <p:txBody>
          <a:bodyPr/>
          <a:lstStyle>
            <a:lvl1pPr>
              <a:defRPr>
                <a:solidFill>
                  <a:schemeClr val="bg1"/>
                </a:solidFill>
              </a:defRPr>
            </a:lvl1pPr>
          </a:lstStyle>
          <a:p>
            <a:fld id="{B09C4395-69A3-4777-A64C-2273E18EA1F4}" type="datetimeFigureOut">
              <a:rPr lang="da-DK" smtClean="0"/>
              <a:t>24-04-2023</a:t>
            </a:fld>
            <a:endParaRPr lang="da-DK"/>
          </a:p>
        </p:txBody>
      </p:sp>
      <p:sp>
        <p:nvSpPr>
          <p:cNvPr id="22" name="Footer Placeholder 21">
            <a:extLst>
              <a:ext uri="{FF2B5EF4-FFF2-40B4-BE49-F238E27FC236}">
                <a16:creationId xmlns:a16="http://schemas.microsoft.com/office/drawing/2014/main" id="{9C77A74C-AD26-3B43-839F-93917B8B4608}"/>
              </a:ext>
            </a:extLst>
          </p:cNvPr>
          <p:cNvSpPr>
            <a:spLocks noGrp="1"/>
          </p:cNvSpPr>
          <p:nvPr>
            <p:ph type="ftr" sz="quarter" idx="11"/>
          </p:nvPr>
        </p:nvSpPr>
        <p:spPr>
          <a:xfrm>
            <a:off x="3324646" y="12712698"/>
            <a:ext cx="16033752" cy="559164"/>
          </a:xfrm>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620685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kst 2 spalter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p:txBody>
          <a:bodyPr/>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0" y="3314410"/>
            <a:ext cx="8640000" cy="8881856"/>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Content Placeholder 3">
            <a:extLst>
              <a:ext uri="{FF2B5EF4-FFF2-40B4-BE49-F238E27FC236}">
                <a16:creationId xmlns:a16="http://schemas.microsoft.com/office/drawing/2014/main" id="{08505022-B7B8-804B-9926-2D1A5F14CD9F}"/>
              </a:ext>
            </a:extLst>
          </p:cNvPr>
          <p:cNvSpPr>
            <a:spLocks noGrp="1"/>
          </p:cNvSpPr>
          <p:nvPr>
            <p:ph sz="half" idx="2"/>
          </p:nvPr>
        </p:nvSpPr>
        <p:spPr>
          <a:xfrm>
            <a:off x="12855408" y="3314410"/>
            <a:ext cx="8640000" cy="8881856"/>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5" name="Slide Number Placeholder 4">
            <a:extLst>
              <a:ext uri="{FF2B5EF4-FFF2-40B4-BE49-F238E27FC236}">
                <a16:creationId xmlns:a16="http://schemas.microsoft.com/office/drawing/2014/main" id="{5E71253A-7188-8B4D-836C-9009FCB8EC80}"/>
              </a:ext>
            </a:extLst>
          </p:cNvPr>
          <p:cNvSpPr>
            <a:spLocks noGrp="1"/>
          </p:cNvSpPr>
          <p:nvPr>
            <p:ph type="sldNum" sz="quarter" idx="10"/>
          </p:nvPr>
        </p:nvSpPr>
        <p:spPr/>
        <p:txBody>
          <a:bodyPr/>
          <a:lstStyle/>
          <a:p>
            <a:fld id="{86CB4B4D-7CA3-9044-876B-883B54F8677D}" type="slidenum">
              <a:rPr lang="da-DK" smtClean="0"/>
              <a:t>‹nr.›</a:t>
            </a:fld>
            <a:endParaRPr lang="da-DK"/>
          </a:p>
        </p:txBody>
      </p:sp>
      <p:sp>
        <p:nvSpPr>
          <p:cNvPr id="8" name="Date Placeholder 7">
            <a:extLst>
              <a:ext uri="{FF2B5EF4-FFF2-40B4-BE49-F238E27FC236}">
                <a16:creationId xmlns:a16="http://schemas.microsoft.com/office/drawing/2014/main" id="{008E1BE1-08C4-0043-BCDF-B60C1E46B243}"/>
              </a:ext>
            </a:extLst>
          </p:cNvPr>
          <p:cNvSpPr>
            <a:spLocks noGrp="1"/>
          </p:cNvSpPr>
          <p:nvPr>
            <p:ph type="dt" sz="half" idx="11"/>
          </p:nvPr>
        </p:nvSpPr>
        <p:spPr/>
        <p:txBody>
          <a:bodyPr/>
          <a:lstStyle/>
          <a:p>
            <a:fld id="{B09C4395-69A3-4777-A64C-2273E18EA1F4}" type="datetimeFigureOut">
              <a:rPr lang="da-DK" smtClean="0"/>
              <a:t>24-04-2023</a:t>
            </a:fld>
            <a:endParaRPr lang="da-DK"/>
          </a:p>
        </p:txBody>
      </p:sp>
      <p:sp>
        <p:nvSpPr>
          <p:cNvPr id="9" name="Footer Placeholder 8">
            <a:extLst>
              <a:ext uri="{FF2B5EF4-FFF2-40B4-BE49-F238E27FC236}">
                <a16:creationId xmlns:a16="http://schemas.microsoft.com/office/drawing/2014/main" id="{13114189-B024-924A-B0A2-C707CB50E345}"/>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1038600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kst 2 spalter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3373820" y="3314410"/>
            <a:ext cx="8640000" cy="8884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12911900" y="3314410"/>
            <a:ext cx="864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10" name="Rectangle 9">
            <a:extLst>
              <a:ext uri="{FF2B5EF4-FFF2-40B4-BE49-F238E27FC236}">
                <a16:creationId xmlns:a16="http://schemas.microsoft.com/office/drawing/2014/main" id="{18E11385-2D80-704A-9DE0-96AEE28DC31C}"/>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3" name="Date Placeholder 2">
            <a:extLst>
              <a:ext uri="{FF2B5EF4-FFF2-40B4-BE49-F238E27FC236}">
                <a16:creationId xmlns:a16="http://schemas.microsoft.com/office/drawing/2014/main" id="{29077565-C7D5-474F-A4BD-CF3BA7B1F427}"/>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24-04-2023</a:t>
            </a:fld>
            <a:endParaRPr lang="da-DK"/>
          </a:p>
        </p:txBody>
      </p:sp>
      <p:sp>
        <p:nvSpPr>
          <p:cNvPr id="6" name="Footer Placeholder 5">
            <a:extLst>
              <a:ext uri="{FF2B5EF4-FFF2-40B4-BE49-F238E27FC236}">
                <a16:creationId xmlns:a16="http://schemas.microsoft.com/office/drawing/2014/main" id="{D6273BB1-BED5-6549-A022-ADA0DE59C62C}"/>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395726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kst 2 spalter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3373820" y="3314410"/>
            <a:ext cx="864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12911900" y="3314410"/>
            <a:ext cx="864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3" name="Date Placeholder 2">
            <a:extLst>
              <a:ext uri="{FF2B5EF4-FFF2-40B4-BE49-F238E27FC236}">
                <a16:creationId xmlns:a16="http://schemas.microsoft.com/office/drawing/2014/main" id="{FF6B3C39-40AA-9B46-87FD-0F2D645949DB}"/>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24-04-2023</a:t>
            </a:fld>
            <a:endParaRPr lang="da-DK"/>
          </a:p>
        </p:txBody>
      </p:sp>
      <p:sp>
        <p:nvSpPr>
          <p:cNvPr id="6" name="Footer Placeholder 5">
            <a:extLst>
              <a:ext uri="{FF2B5EF4-FFF2-40B4-BE49-F238E27FC236}">
                <a16:creationId xmlns:a16="http://schemas.microsoft.com/office/drawing/2014/main" id="{6A7AD3B6-A2EB-E045-AD80-9F59127486AF}"/>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19076985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kst 2 spalter - kombi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Rectangle 9">
            <a:extLst>
              <a:ext uri="{FF2B5EF4-FFF2-40B4-BE49-F238E27FC236}">
                <a16:creationId xmlns:a16="http://schemas.microsoft.com/office/drawing/2014/main" id="{E9387284-B4EC-8C41-9C35-398D8A396D23}"/>
              </a:ext>
            </a:extLst>
          </p:cNvPr>
          <p:cNvSpPr/>
          <p:nvPr/>
        </p:nvSpPr>
        <p:spPr>
          <a:xfrm>
            <a:off x="3373819" y="3314409"/>
            <a:ext cx="10333782" cy="104015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1" name="Rectangle 10">
            <a:extLst>
              <a:ext uri="{FF2B5EF4-FFF2-40B4-BE49-F238E27FC236}">
                <a16:creationId xmlns:a16="http://schemas.microsoft.com/office/drawing/2014/main" id="{5ED52920-F1A8-6D46-9184-48AE2E0D21D5}"/>
              </a:ext>
            </a:extLst>
          </p:cNvPr>
          <p:cNvSpPr/>
          <p:nvPr/>
        </p:nvSpPr>
        <p:spPr>
          <a:xfrm>
            <a:off x="13707601" y="3314409"/>
            <a:ext cx="10676398" cy="10401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3831020" y="3797010"/>
            <a:ext cx="900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14164800" y="3797010"/>
            <a:ext cx="9000000" cy="888185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3" name="Date Placeholder 2">
            <a:extLst>
              <a:ext uri="{FF2B5EF4-FFF2-40B4-BE49-F238E27FC236}">
                <a16:creationId xmlns:a16="http://schemas.microsoft.com/office/drawing/2014/main" id="{18D78880-9B9B-2A45-802F-60A7CB38DEA6}"/>
              </a:ext>
            </a:extLst>
          </p:cNvPr>
          <p:cNvSpPr>
            <a:spLocks noGrp="1"/>
          </p:cNvSpPr>
          <p:nvPr>
            <p:ph type="dt" sz="half" idx="11"/>
          </p:nvPr>
        </p:nvSpPr>
        <p:spPr/>
        <p:txBody>
          <a:bodyPr/>
          <a:lstStyle/>
          <a:p>
            <a:fld id="{B09C4395-69A3-4777-A64C-2273E18EA1F4}" type="datetimeFigureOut">
              <a:rPr lang="da-DK" smtClean="0"/>
              <a:t>24-04-2023</a:t>
            </a:fld>
            <a:endParaRPr lang="da-DK"/>
          </a:p>
        </p:txBody>
      </p:sp>
      <p:sp>
        <p:nvSpPr>
          <p:cNvPr id="6" name="Footer Placeholder 5">
            <a:extLst>
              <a:ext uri="{FF2B5EF4-FFF2-40B4-BE49-F238E27FC236}">
                <a16:creationId xmlns:a16="http://schemas.microsoft.com/office/drawing/2014/main" id="{5BB719CB-5AF1-8E4E-B4A0-60E4AB3EE1EF}"/>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22115481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stimonial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fld id="{86CB4B4D-7CA3-9044-876B-883B54F8677D}" type="slidenum">
              <a:rPr lang="da-DK" smtClean="0"/>
              <a:t>‹nr.›</a:t>
            </a:fld>
            <a:endParaRPr lang="da-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p:nvPicPr>
        <p:blipFill rotWithShape="1">
          <a:blip r:embed="rId2"/>
          <a:srcRect l="10671" r="70154" b="41863"/>
          <a:stretch/>
        </p:blipFill>
        <p:spPr>
          <a:xfrm rot="16200000">
            <a:off x="20043451" y="-1577489"/>
            <a:ext cx="2740854" cy="5895830"/>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3373820" y="3316588"/>
            <a:ext cx="18178080" cy="3600000"/>
          </a:xfrm>
        </p:spPr>
        <p:txBody>
          <a:bodyPr/>
          <a:lstStyle>
            <a:lvl1pPr algn="ctr">
              <a:buFontTx/>
              <a:buNone/>
              <a:defRPr sz="5600">
                <a:solidFill>
                  <a:schemeClr val="accent1"/>
                </a:solidFill>
              </a:defRPr>
            </a:lvl1pPr>
            <a:lvl2pPr algn="ctr">
              <a:buFontTx/>
              <a:buNone/>
              <a:defRPr/>
            </a:lvl2pPr>
            <a:lvl3pPr algn="ctr">
              <a:buFontTx/>
              <a:buNone/>
              <a:defRPr/>
            </a:lvl3pPr>
            <a:lvl4pPr algn="ctr">
              <a:buFontTx/>
              <a:buNone/>
              <a:defRPr/>
            </a:lvl4pPr>
            <a:lvl5pPr algn="ctr">
              <a:buFontTx/>
              <a:buNone/>
              <a:defRPr/>
            </a:lvl5pPr>
          </a:lstStyle>
          <a:p>
            <a:pPr lvl="0"/>
            <a:r>
              <a:rPr lang="da-DK"/>
              <a:t>Rediger teksttypografien i masteren</a:t>
            </a:r>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10584459" y="7147747"/>
            <a:ext cx="3756806" cy="3756806"/>
          </a:xfrm>
          <a:prstGeom prst="ellipse">
            <a:avLst/>
          </a:prstGeom>
          <a:solidFill>
            <a:schemeClr val="bg1">
              <a:lumMod val="75000"/>
            </a:schemeClr>
          </a:solidFill>
        </p:spPr>
        <p:txBody>
          <a:bodyPr/>
          <a:lstStyle>
            <a:lvl1pPr algn="ctr">
              <a:buFont typeface="Arial" panose="020B0604020202020204" pitchFamily="34" charset="0"/>
              <a:buNone/>
              <a:defRPr/>
            </a:lvl1pPr>
          </a:lstStyle>
          <a:p>
            <a:r>
              <a:rPr lang="da-DK"/>
              <a:t>Klik på ikonet for at tilføje et billede</a:t>
            </a:r>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6699934" y="11186217"/>
            <a:ext cx="11525852" cy="1111250"/>
          </a:xfrm>
        </p:spPr>
        <p:txBody>
          <a:bodyPr/>
          <a:lstStyle>
            <a:lvl1pPr algn="ctr">
              <a:buFont typeface="Arial" panose="020B0604020202020204" pitchFamily="34" charset="0"/>
              <a:buNone/>
              <a:defRPr sz="3800">
                <a:solidFill>
                  <a:schemeClr val="accent1"/>
                </a:solidFill>
              </a:defRPr>
            </a:lvl1pPr>
            <a:lvl2pPr algn="ctr">
              <a:defRPr/>
            </a:lvl2pPr>
            <a:lvl3pPr algn="ctr">
              <a:defRPr/>
            </a:lvl3pPr>
            <a:lvl4pPr algn="ctr">
              <a:defRPr/>
            </a:lvl4pPr>
            <a:lvl5pPr algn="ctr">
              <a:defRPr/>
            </a:lvl5pPr>
          </a:lstStyle>
          <a:p>
            <a:pPr lvl="0"/>
            <a:r>
              <a:rPr lang="da-DK"/>
              <a:t>Rediger teksttypografien i masteren</a:t>
            </a:r>
          </a:p>
        </p:txBody>
      </p:sp>
      <p:sp>
        <p:nvSpPr>
          <p:cNvPr id="3" name="Date Placeholder 2">
            <a:extLst>
              <a:ext uri="{FF2B5EF4-FFF2-40B4-BE49-F238E27FC236}">
                <a16:creationId xmlns:a16="http://schemas.microsoft.com/office/drawing/2014/main" id="{0D127B93-B1D0-6C41-98A7-5158EB3ABD2D}"/>
              </a:ext>
            </a:extLst>
          </p:cNvPr>
          <p:cNvSpPr>
            <a:spLocks noGrp="1"/>
          </p:cNvSpPr>
          <p:nvPr>
            <p:ph type="dt" sz="half" idx="14"/>
          </p:nvPr>
        </p:nvSpPr>
        <p:spPr/>
        <p:txBody>
          <a:bodyPr/>
          <a:lstStyle/>
          <a:p>
            <a:fld id="{B09C4395-69A3-4777-A64C-2273E18EA1F4}" type="datetimeFigureOut">
              <a:rPr lang="da-DK" smtClean="0"/>
              <a:t>24-04-2023</a:t>
            </a:fld>
            <a:endParaRPr lang="da-DK"/>
          </a:p>
        </p:txBody>
      </p:sp>
      <p:sp>
        <p:nvSpPr>
          <p:cNvPr id="4" name="Footer Placeholder 3">
            <a:extLst>
              <a:ext uri="{FF2B5EF4-FFF2-40B4-BE49-F238E27FC236}">
                <a16:creationId xmlns:a16="http://schemas.microsoft.com/office/drawing/2014/main" id="{56312867-EFD5-FE4D-A547-E6CF94AAB800}"/>
              </a:ext>
            </a:extLst>
          </p:cNvPr>
          <p:cNvSpPr>
            <a:spLocks noGrp="1"/>
          </p:cNvSpPr>
          <p:nvPr>
            <p:ph type="ftr" sz="quarter" idx="15"/>
          </p:nvPr>
        </p:nvSpPr>
        <p:spPr/>
        <p:txBody>
          <a:bodyPr/>
          <a:lstStyle/>
          <a:p>
            <a:endParaRPr lang="da-DK"/>
          </a:p>
        </p:txBody>
      </p:sp>
    </p:spTree>
    <p:extLst>
      <p:ext uri="{BB962C8B-B14F-4D97-AF65-F5344CB8AC3E}">
        <p14:creationId xmlns:p14="http://schemas.microsoft.com/office/powerpoint/2010/main" val="1779471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stimonial - lys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p:nvSpPr>
        <p:spPr>
          <a:xfrm>
            <a:off x="279401" y="0"/>
            <a:ext cx="241045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Rectangle 9">
            <a:extLst>
              <a:ext uri="{FF2B5EF4-FFF2-40B4-BE49-F238E27FC236}">
                <a16:creationId xmlns:a16="http://schemas.microsoft.com/office/drawing/2014/main" id="{C4EB80BE-E667-D140-A01F-1C8D7D33B3B7}"/>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3373820" y="3316588"/>
            <a:ext cx="18178080" cy="3600000"/>
          </a:xfrm>
        </p:spPr>
        <p:txBody>
          <a:bodyPr/>
          <a:lstStyle>
            <a:lvl1pPr algn="ctr">
              <a:buFontTx/>
              <a:buNone/>
              <a:defRPr sz="56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r>
              <a:rPr lang="da-DK"/>
              <a:t>Rediger teksttypografien i masteren</a:t>
            </a:r>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10584459" y="7107427"/>
            <a:ext cx="3756806" cy="3756806"/>
          </a:xfrm>
          <a:prstGeom prst="ellipse">
            <a:avLst/>
          </a:prstGeom>
          <a:solidFill>
            <a:schemeClr val="bg1">
              <a:lumMod val="75000"/>
            </a:schemeClr>
          </a:solidFill>
        </p:spPr>
        <p:txBody>
          <a:bodyPr/>
          <a:lstStyle>
            <a:lvl1pPr algn="ctr">
              <a:buFont typeface="Arial" panose="020B0604020202020204" pitchFamily="34" charset="0"/>
              <a:buNone/>
              <a:defRPr/>
            </a:lvl1pPr>
          </a:lstStyle>
          <a:p>
            <a:r>
              <a:rPr lang="da-DK"/>
              <a:t>Klik på ikonet for at tilføje et billede</a:t>
            </a:r>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6699934" y="11145897"/>
            <a:ext cx="11525852" cy="1111250"/>
          </a:xfrm>
        </p:spPr>
        <p:txBody>
          <a:bodyPr/>
          <a:lstStyle>
            <a:lvl1pPr algn="ctr">
              <a:buFont typeface="Arial" panose="020B0604020202020204" pitchFamily="34" charset="0"/>
              <a:buNone/>
              <a:defRPr sz="3800">
                <a:solidFill>
                  <a:schemeClr val="bg1"/>
                </a:solidFill>
              </a:defRPr>
            </a:lvl1pPr>
            <a:lvl2pPr algn="ctr">
              <a:defRPr/>
            </a:lvl2pPr>
            <a:lvl3pPr algn="ctr">
              <a:defRPr/>
            </a:lvl3pPr>
            <a:lvl4pPr algn="ctr">
              <a:defRPr/>
            </a:lvl4pPr>
            <a:lvl5pPr algn="ctr">
              <a:defRPr/>
            </a:lvl5pPr>
          </a:lstStyle>
          <a:p>
            <a:pPr lvl="0"/>
            <a:r>
              <a:rPr lang="da-DK"/>
              <a:t>Rediger teksttypografien i masteren</a:t>
            </a:r>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p:nvPicPr>
        <p:blipFill rotWithShape="1">
          <a:blip r:embed="rId2"/>
          <a:srcRect b="22980"/>
          <a:stretch/>
        </p:blipFill>
        <p:spPr>
          <a:xfrm>
            <a:off x="977901" y="895877"/>
            <a:ext cx="1716790" cy="1777474"/>
          </a:xfrm>
          <a:prstGeom prst="rect">
            <a:avLst/>
          </a:prstGeom>
        </p:spPr>
      </p:pic>
      <p:pic>
        <p:nvPicPr>
          <p:cNvPr id="14" name="Picture 13">
            <a:extLst>
              <a:ext uri="{FF2B5EF4-FFF2-40B4-BE49-F238E27FC236}">
                <a16:creationId xmlns:a16="http://schemas.microsoft.com/office/drawing/2014/main" id="{4B242F0F-8B73-F24F-8A62-ADCFF7AA2893}"/>
              </a:ext>
            </a:extLst>
          </p:cNvPr>
          <p:cNvPicPr>
            <a:picLocks noChangeAspect="1"/>
          </p:cNvPicPr>
          <p:nvPr/>
        </p:nvPicPr>
        <p:blipFill rotWithShape="1">
          <a:blip r:embed="rId3"/>
          <a:srcRect l="10671" r="70154" b="41863"/>
          <a:stretch/>
        </p:blipFill>
        <p:spPr>
          <a:xfrm rot="16200000">
            <a:off x="20043451" y="-1577489"/>
            <a:ext cx="2740854" cy="5895830"/>
          </a:xfrm>
          <a:prstGeom prst="rect">
            <a:avLst/>
          </a:prstGeom>
        </p:spPr>
      </p:pic>
      <p:sp>
        <p:nvSpPr>
          <p:cNvPr id="3" name="Date Placeholder 2">
            <a:extLst>
              <a:ext uri="{FF2B5EF4-FFF2-40B4-BE49-F238E27FC236}">
                <a16:creationId xmlns:a16="http://schemas.microsoft.com/office/drawing/2014/main" id="{78733831-7C95-0042-B96A-72DA64231B1F}"/>
              </a:ext>
            </a:extLst>
          </p:cNvPr>
          <p:cNvSpPr>
            <a:spLocks noGrp="1"/>
          </p:cNvSpPr>
          <p:nvPr>
            <p:ph type="dt" sz="half" idx="14"/>
          </p:nvPr>
        </p:nvSpPr>
        <p:spPr/>
        <p:txBody>
          <a:bodyPr/>
          <a:lstStyle>
            <a:lvl1pPr>
              <a:defRPr>
                <a:solidFill>
                  <a:schemeClr val="bg1"/>
                </a:solidFill>
              </a:defRPr>
            </a:lvl1pPr>
          </a:lstStyle>
          <a:p>
            <a:fld id="{B09C4395-69A3-4777-A64C-2273E18EA1F4}" type="datetimeFigureOut">
              <a:rPr lang="da-DK" smtClean="0"/>
              <a:t>24-04-2023</a:t>
            </a:fld>
            <a:endParaRPr lang="da-DK"/>
          </a:p>
        </p:txBody>
      </p:sp>
      <p:sp>
        <p:nvSpPr>
          <p:cNvPr id="4" name="Footer Placeholder 3">
            <a:extLst>
              <a:ext uri="{FF2B5EF4-FFF2-40B4-BE49-F238E27FC236}">
                <a16:creationId xmlns:a16="http://schemas.microsoft.com/office/drawing/2014/main" id="{F45CD171-CBFD-8547-AB36-4FC726ED92EA}"/>
              </a:ext>
            </a:extLst>
          </p:cNvPr>
          <p:cNvSpPr>
            <a:spLocks noGrp="1"/>
          </p:cNvSpPr>
          <p:nvPr>
            <p:ph type="ftr" sz="quarter" idx="15"/>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738825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stimonial - mørk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Rectangle 9">
            <a:extLst>
              <a:ext uri="{FF2B5EF4-FFF2-40B4-BE49-F238E27FC236}">
                <a16:creationId xmlns:a16="http://schemas.microsoft.com/office/drawing/2014/main" id="{C4EB80BE-E667-D140-A01F-1C8D7D33B3B7}"/>
              </a:ext>
            </a:extLst>
          </p:cNvPr>
          <p:cNvSpPr/>
          <p:nvPr/>
        </p:nvSpPr>
        <p:spPr>
          <a:xfrm>
            <a:off x="2" y="0"/>
            <a:ext cx="28574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p:nvPicPr>
        <p:blipFill rotWithShape="1">
          <a:blip r:embed="rId2"/>
          <a:srcRect l="10671" r="65756" b="41863"/>
          <a:stretch/>
        </p:blipFill>
        <p:spPr>
          <a:xfrm rot="16200000">
            <a:off x="19661385" y="-1316087"/>
            <a:ext cx="3369522" cy="5895830"/>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3373820" y="3316588"/>
            <a:ext cx="18180000" cy="3600000"/>
          </a:xfrm>
        </p:spPr>
        <p:txBody>
          <a:bodyPr/>
          <a:lstStyle>
            <a:lvl1pPr algn="ctr">
              <a:buFontTx/>
              <a:buNone/>
              <a:defRPr sz="56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r>
              <a:rPr lang="da-DK"/>
              <a:t>Rediger teksttypografien i masteren</a:t>
            </a:r>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10584459" y="7107427"/>
            <a:ext cx="3756806" cy="3756806"/>
          </a:xfrm>
          <a:prstGeom prst="ellipse">
            <a:avLst/>
          </a:prstGeom>
          <a:solidFill>
            <a:schemeClr val="bg1">
              <a:lumMod val="75000"/>
            </a:schemeClr>
          </a:solidFill>
        </p:spPr>
        <p:txBody>
          <a:bodyPr/>
          <a:lstStyle>
            <a:lvl1pPr algn="ctr">
              <a:buFont typeface="Arial" panose="020B0604020202020204" pitchFamily="34" charset="0"/>
              <a:buNone/>
              <a:defRPr/>
            </a:lvl1pPr>
          </a:lstStyle>
          <a:p>
            <a:r>
              <a:rPr lang="da-DK"/>
              <a:t>Klik på ikonet for at tilføje et billede</a:t>
            </a:r>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6699934" y="11145897"/>
            <a:ext cx="11525852" cy="1111250"/>
          </a:xfrm>
        </p:spPr>
        <p:txBody>
          <a:bodyPr/>
          <a:lstStyle>
            <a:lvl1pPr algn="ctr">
              <a:buFont typeface="Arial" panose="020B0604020202020204" pitchFamily="34" charset="0"/>
              <a:buNone/>
              <a:defRPr sz="3800">
                <a:solidFill>
                  <a:schemeClr val="bg1"/>
                </a:solidFill>
              </a:defRPr>
            </a:lvl1pPr>
            <a:lvl2pPr algn="ctr">
              <a:defRPr/>
            </a:lvl2pPr>
            <a:lvl3pPr algn="ctr">
              <a:defRPr/>
            </a:lvl3pPr>
            <a:lvl4pPr algn="ctr">
              <a:defRPr/>
            </a:lvl4pPr>
            <a:lvl5pPr algn="ctr">
              <a:defRPr/>
            </a:lvl5pPr>
          </a:lstStyle>
          <a:p>
            <a:pPr lvl="0"/>
            <a:r>
              <a:rPr lang="da-DK"/>
              <a:t>Rediger teksttypografien i masteren</a:t>
            </a:r>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p:nvPicPr>
        <p:blipFill rotWithShape="1">
          <a:blip r:embed="rId3"/>
          <a:srcRect b="22980"/>
          <a:stretch/>
        </p:blipFill>
        <p:spPr>
          <a:xfrm>
            <a:off x="977901" y="895877"/>
            <a:ext cx="1716790" cy="1777474"/>
          </a:xfrm>
          <a:prstGeom prst="rect">
            <a:avLst/>
          </a:prstGeom>
        </p:spPr>
      </p:pic>
      <p:pic>
        <p:nvPicPr>
          <p:cNvPr id="14" name="Picture 13">
            <a:extLst>
              <a:ext uri="{FF2B5EF4-FFF2-40B4-BE49-F238E27FC236}">
                <a16:creationId xmlns:a16="http://schemas.microsoft.com/office/drawing/2014/main" id="{3F20B6E8-3EF9-7E4F-BAFA-7185FEBD6B66}"/>
              </a:ext>
            </a:extLst>
          </p:cNvPr>
          <p:cNvPicPr>
            <a:picLocks noChangeAspect="1"/>
          </p:cNvPicPr>
          <p:nvPr/>
        </p:nvPicPr>
        <p:blipFill rotWithShape="1">
          <a:blip r:embed="rId4"/>
          <a:srcRect l="37825" r="47301" b="41854"/>
          <a:stretch/>
        </p:blipFill>
        <p:spPr>
          <a:xfrm rot="16200000">
            <a:off x="20347245" y="-1885171"/>
            <a:ext cx="2125494" cy="5895830"/>
          </a:xfrm>
          <a:prstGeom prst="rect">
            <a:avLst/>
          </a:prstGeom>
        </p:spPr>
      </p:pic>
      <p:sp>
        <p:nvSpPr>
          <p:cNvPr id="3" name="Date Placeholder 2">
            <a:extLst>
              <a:ext uri="{FF2B5EF4-FFF2-40B4-BE49-F238E27FC236}">
                <a16:creationId xmlns:a16="http://schemas.microsoft.com/office/drawing/2014/main" id="{A6B47EAC-2DC4-5648-8CB4-36DBA97BDDAF}"/>
              </a:ext>
            </a:extLst>
          </p:cNvPr>
          <p:cNvSpPr>
            <a:spLocks noGrp="1"/>
          </p:cNvSpPr>
          <p:nvPr>
            <p:ph type="dt" sz="half" idx="14"/>
          </p:nvPr>
        </p:nvSpPr>
        <p:spPr/>
        <p:txBody>
          <a:bodyPr/>
          <a:lstStyle>
            <a:lvl1pPr>
              <a:defRPr>
                <a:solidFill>
                  <a:schemeClr val="bg1"/>
                </a:solidFill>
              </a:defRPr>
            </a:lvl1pPr>
          </a:lstStyle>
          <a:p>
            <a:fld id="{B09C4395-69A3-4777-A64C-2273E18EA1F4}" type="datetimeFigureOut">
              <a:rPr lang="da-DK" smtClean="0"/>
              <a:t>24-04-2023</a:t>
            </a:fld>
            <a:endParaRPr lang="da-DK"/>
          </a:p>
        </p:txBody>
      </p:sp>
      <p:sp>
        <p:nvSpPr>
          <p:cNvPr id="4" name="Footer Placeholder 3">
            <a:extLst>
              <a:ext uri="{FF2B5EF4-FFF2-40B4-BE49-F238E27FC236}">
                <a16:creationId xmlns:a16="http://schemas.microsoft.com/office/drawing/2014/main" id="{6D237889-7A5A-024A-BA62-2DDF81C38CD0}"/>
              </a:ext>
            </a:extLst>
          </p:cNvPr>
          <p:cNvSpPr>
            <a:spLocks noGrp="1"/>
          </p:cNvSpPr>
          <p:nvPr>
            <p:ph type="ftr" sz="quarter" idx="15"/>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697266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Kort over Danm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pic>
        <p:nvPicPr>
          <p:cNvPr id="11" name="Picture 10">
            <a:extLst>
              <a:ext uri="{FF2B5EF4-FFF2-40B4-BE49-F238E27FC236}">
                <a16:creationId xmlns:a16="http://schemas.microsoft.com/office/drawing/2014/main" id="{36C0AE6E-D6F0-B04D-8D90-FC287A4ECCC1}"/>
              </a:ext>
            </a:extLst>
          </p:cNvPr>
          <p:cNvPicPr>
            <a:picLocks noChangeAspect="1"/>
          </p:cNvPicPr>
          <p:nvPr/>
        </p:nvPicPr>
        <p:blipFill rotWithShape="1">
          <a:blip r:embed="rId2"/>
          <a:srcRect l="10671" r="9485"/>
          <a:stretch/>
        </p:blipFill>
        <p:spPr>
          <a:xfrm>
            <a:off x="12691955" y="1787353"/>
            <a:ext cx="11412646" cy="10141294"/>
          </a:xfrm>
          <a:prstGeom prst="rect">
            <a:avLst/>
          </a:prstGeom>
        </p:spPr>
      </p:pic>
      <p:pic>
        <p:nvPicPr>
          <p:cNvPr id="12" name="Picture 11">
            <a:extLst>
              <a:ext uri="{FF2B5EF4-FFF2-40B4-BE49-F238E27FC236}">
                <a16:creationId xmlns:a16="http://schemas.microsoft.com/office/drawing/2014/main" id="{01B6C65F-248E-404F-A64F-0889E47CCD19}"/>
              </a:ext>
            </a:extLst>
          </p:cNvPr>
          <p:cNvPicPr>
            <a:picLocks noChangeAspect="1"/>
          </p:cNvPicPr>
          <p:nvPr/>
        </p:nvPicPr>
        <p:blipFill>
          <a:blip r:embed="rId3"/>
          <a:stretch>
            <a:fillRect/>
          </a:stretch>
        </p:blipFill>
        <p:spPr>
          <a:xfrm>
            <a:off x="12678620" y="1498600"/>
            <a:ext cx="10718800" cy="10718800"/>
          </a:xfrm>
          <a:prstGeom prst="rect">
            <a:avLst/>
          </a:prstGeom>
        </p:spPr>
      </p:pic>
      <p:sp>
        <p:nvSpPr>
          <p:cNvPr id="9" name="Rectangle 8">
            <a:extLst>
              <a:ext uri="{FF2B5EF4-FFF2-40B4-BE49-F238E27FC236}">
                <a16:creationId xmlns:a16="http://schemas.microsoft.com/office/drawing/2014/main" id="{77F35B58-434F-6541-A5AB-C591B3ECF203}"/>
              </a:ext>
            </a:extLst>
          </p:cNvPr>
          <p:cNvSpPr/>
          <p:nvPr/>
        </p:nvSpPr>
        <p:spPr>
          <a:xfrm>
            <a:off x="279399" y="12393207"/>
            <a:ext cx="11912598" cy="1340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5" name="Date Placeholder 4">
            <a:extLst>
              <a:ext uri="{FF2B5EF4-FFF2-40B4-BE49-F238E27FC236}">
                <a16:creationId xmlns:a16="http://schemas.microsoft.com/office/drawing/2014/main" id="{E6C6CFE4-1D8A-E048-B114-07488293B0BA}"/>
              </a:ext>
            </a:extLst>
          </p:cNvPr>
          <p:cNvSpPr>
            <a:spLocks noGrp="1"/>
          </p:cNvSpPr>
          <p:nvPr>
            <p:ph type="dt" sz="half" idx="12"/>
          </p:nvPr>
        </p:nvSpPr>
        <p:spPr/>
        <p:txBody>
          <a:bodyPr/>
          <a:lstStyle>
            <a:lvl1pPr>
              <a:defRPr>
                <a:solidFill>
                  <a:schemeClr val="bg1"/>
                </a:solidFill>
              </a:defRPr>
            </a:lvl1pPr>
          </a:lstStyle>
          <a:p>
            <a:fld id="{B09C4395-69A3-4777-A64C-2273E18EA1F4}" type="datetimeFigureOut">
              <a:rPr lang="da-DK" smtClean="0"/>
              <a:t>24-04-2023</a:t>
            </a:fld>
            <a:endParaRPr lang="da-DK"/>
          </a:p>
        </p:txBody>
      </p:sp>
      <p:sp>
        <p:nvSpPr>
          <p:cNvPr id="6" name="Footer Placeholder 5">
            <a:extLst>
              <a:ext uri="{FF2B5EF4-FFF2-40B4-BE49-F238E27FC236}">
                <a16:creationId xmlns:a16="http://schemas.microsoft.com/office/drawing/2014/main" id="{CBB6A596-2163-8545-8C2C-3F4CEAE81665}"/>
              </a:ext>
            </a:extLst>
          </p:cNvPr>
          <p:cNvSpPr>
            <a:spLocks noGrp="1"/>
          </p:cNvSpPr>
          <p:nvPr>
            <p:ph type="ftr" sz="quarter" idx="13"/>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14542686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kst + prik-anim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pic>
        <p:nvPicPr>
          <p:cNvPr id="10" name="Picture 9">
            <a:extLst>
              <a:ext uri="{FF2B5EF4-FFF2-40B4-BE49-F238E27FC236}">
                <a16:creationId xmlns:a16="http://schemas.microsoft.com/office/drawing/2014/main" id="{1C88E311-2A15-C94D-B456-72D1CCD5E38B}"/>
              </a:ext>
            </a:extLst>
          </p:cNvPr>
          <p:cNvPicPr>
            <a:picLocks noChangeAspect="1"/>
          </p:cNvPicPr>
          <p:nvPr/>
        </p:nvPicPr>
        <p:blipFill>
          <a:blip r:embed="rId2"/>
          <a:stretch>
            <a:fillRect/>
          </a:stretch>
        </p:blipFill>
        <p:spPr>
          <a:xfrm>
            <a:off x="12709443" y="2357120"/>
            <a:ext cx="11157110" cy="9001760"/>
          </a:xfrm>
          <a:prstGeom prst="rect">
            <a:avLst/>
          </a:prstGeom>
        </p:spPr>
      </p:pic>
      <p:sp>
        <p:nvSpPr>
          <p:cNvPr id="5" name="Date Placeholder 4">
            <a:extLst>
              <a:ext uri="{FF2B5EF4-FFF2-40B4-BE49-F238E27FC236}">
                <a16:creationId xmlns:a16="http://schemas.microsoft.com/office/drawing/2014/main" id="{EF0EE67A-8BC5-9547-BE05-E18658D4B130}"/>
              </a:ext>
            </a:extLst>
          </p:cNvPr>
          <p:cNvSpPr>
            <a:spLocks noGrp="1"/>
          </p:cNvSpPr>
          <p:nvPr>
            <p:ph type="dt" sz="half" idx="12"/>
          </p:nvPr>
        </p:nvSpPr>
        <p:spPr/>
        <p:txBody>
          <a:bodyPr/>
          <a:lstStyle/>
          <a:p>
            <a:fld id="{B09C4395-69A3-4777-A64C-2273E18EA1F4}" type="datetimeFigureOut">
              <a:rPr lang="da-DK" smtClean="0"/>
              <a:t>24-04-2023</a:t>
            </a:fld>
            <a:endParaRPr lang="da-DK"/>
          </a:p>
        </p:txBody>
      </p:sp>
      <p:sp>
        <p:nvSpPr>
          <p:cNvPr id="6" name="Footer Placeholder 5">
            <a:extLst>
              <a:ext uri="{FF2B5EF4-FFF2-40B4-BE49-F238E27FC236}">
                <a16:creationId xmlns:a16="http://schemas.microsoft.com/office/drawing/2014/main" id="{FEC3F1F0-3BDB-F345-85CA-81DFED071ACA}"/>
              </a:ext>
            </a:extLst>
          </p:cNvPr>
          <p:cNvSpPr>
            <a:spLocks noGrp="1"/>
          </p:cNvSpPr>
          <p:nvPr>
            <p:ph type="ftr" sz="quarter" idx="13"/>
          </p:nvPr>
        </p:nvSpPr>
        <p:spPr/>
        <p:txBody>
          <a:bodyPr/>
          <a:lstStyle/>
          <a:p>
            <a:endParaRPr lang="da-DK"/>
          </a:p>
        </p:txBody>
      </p:sp>
    </p:spTree>
    <p:extLst>
      <p:ext uri="{BB962C8B-B14F-4D97-AF65-F5344CB8AC3E}">
        <p14:creationId xmlns:p14="http://schemas.microsoft.com/office/powerpoint/2010/main" val="24130438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kst+billede - hvid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12191999" y="1340725"/>
            <a:ext cx="12192002" cy="12375274"/>
          </a:xfrm>
          <a:solidFill>
            <a:schemeClr val="bg1">
              <a:lumMod val="85000"/>
            </a:schemeClr>
          </a:solidFill>
        </p:spPr>
        <p:txBody>
          <a:bodyPr/>
          <a:lstStyle/>
          <a:p>
            <a:r>
              <a:rPr lang="da-DK"/>
              <a:t>Klik på ikonet for at tilføje et billede</a:t>
            </a:r>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14986168" y="-5246240"/>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sp>
        <p:nvSpPr>
          <p:cNvPr id="9" name="Rectangle 8">
            <a:extLst>
              <a:ext uri="{FF2B5EF4-FFF2-40B4-BE49-F238E27FC236}">
                <a16:creationId xmlns:a16="http://schemas.microsoft.com/office/drawing/2014/main" id="{4B549EF7-2957-2746-8802-3ED83348F0A2}"/>
              </a:ext>
            </a:extLst>
          </p:cNvPr>
          <p:cNvSpPr/>
          <p:nvPr/>
        </p:nvSpPr>
        <p:spPr>
          <a:xfrm>
            <a:off x="279399" y="12393207"/>
            <a:ext cx="11912598" cy="1340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5" name="Date Placeholder 4">
            <a:extLst>
              <a:ext uri="{FF2B5EF4-FFF2-40B4-BE49-F238E27FC236}">
                <a16:creationId xmlns:a16="http://schemas.microsoft.com/office/drawing/2014/main" id="{D8BB9097-3EDF-1F46-BE31-2B90A72816CD}"/>
              </a:ext>
            </a:extLst>
          </p:cNvPr>
          <p:cNvSpPr>
            <a:spLocks noGrp="1"/>
          </p:cNvSpPr>
          <p:nvPr>
            <p:ph type="dt" sz="half" idx="13"/>
          </p:nvPr>
        </p:nvSpPr>
        <p:spPr/>
        <p:txBody>
          <a:bodyPr/>
          <a:lstStyle>
            <a:lvl1pPr>
              <a:defRPr>
                <a:solidFill>
                  <a:schemeClr val="bg1"/>
                </a:solidFill>
              </a:defRPr>
            </a:lvl1pPr>
          </a:lstStyle>
          <a:p>
            <a:fld id="{B09C4395-69A3-4777-A64C-2273E18EA1F4}" type="datetimeFigureOut">
              <a:rPr lang="da-DK" smtClean="0"/>
              <a:t>24-04-2023</a:t>
            </a:fld>
            <a:endParaRPr lang="da-DK"/>
          </a:p>
        </p:txBody>
      </p:sp>
      <p:sp>
        <p:nvSpPr>
          <p:cNvPr id="6" name="Footer Placeholder 5">
            <a:extLst>
              <a:ext uri="{FF2B5EF4-FFF2-40B4-BE49-F238E27FC236}">
                <a16:creationId xmlns:a16="http://schemas.microsoft.com/office/drawing/2014/main" id="{003B9541-8548-BC40-8715-243C088AD436}"/>
              </a:ext>
            </a:extLst>
          </p:cNvPr>
          <p:cNvSpPr>
            <a:spLocks noGrp="1"/>
          </p:cNvSpPr>
          <p:nvPr>
            <p:ph type="ftr" sz="quarter" idx="14"/>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298618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orside med prik-ani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180318" y="4004236"/>
            <a:ext cx="10115212" cy="3943908"/>
          </a:xfrm>
        </p:spPr>
        <p:txBody>
          <a:bodyPr anchor="b"/>
          <a:lstStyle>
            <a:lvl1pPr algn="l">
              <a:defRPr sz="12000">
                <a:solidFill>
                  <a:schemeClr val="bg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180318" y="8455584"/>
            <a:ext cx="10115212" cy="3943908"/>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pic>
        <p:nvPicPr>
          <p:cNvPr id="16" name="Picture 15">
            <a:extLst>
              <a:ext uri="{FF2B5EF4-FFF2-40B4-BE49-F238E27FC236}">
                <a16:creationId xmlns:a16="http://schemas.microsoft.com/office/drawing/2014/main" id="{C0CA3239-F5FB-4147-94AB-91D7469249C9}"/>
              </a:ext>
            </a:extLst>
          </p:cNvPr>
          <p:cNvPicPr>
            <a:picLocks noChangeAspect="1"/>
          </p:cNvPicPr>
          <p:nvPr/>
        </p:nvPicPr>
        <p:blipFill>
          <a:blip r:embed="rId2"/>
          <a:stretch>
            <a:fillRect/>
          </a:stretch>
        </p:blipFill>
        <p:spPr>
          <a:xfrm>
            <a:off x="11770145" y="2357120"/>
            <a:ext cx="11157110" cy="9001760"/>
          </a:xfrm>
          <a:prstGeom prst="rect">
            <a:avLst/>
          </a:prstGeom>
        </p:spPr>
      </p:pic>
      <p:pic>
        <p:nvPicPr>
          <p:cNvPr id="18" name="Picture 17">
            <a:extLst>
              <a:ext uri="{FF2B5EF4-FFF2-40B4-BE49-F238E27FC236}">
                <a16:creationId xmlns:a16="http://schemas.microsoft.com/office/drawing/2014/main" id="{F02761D1-0BB9-2A43-8BD5-EDF1F7CD81AF}"/>
              </a:ext>
            </a:extLst>
          </p:cNvPr>
          <p:cNvPicPr>
            <a:picLocks noChangeAspect="1"/>
          </p:cNvPicPr>
          <p:nvPr/>
        </p:nvPicPr>
        <p:blipFill>
          <a:blip r:embed="rId3"/>
          <a:stretch>
            <a:fillRect/>
          </a:stretch>
        </p:blipFill>
        <p:spPr>
          <a:xfrm>
            <a:off x="841973" y="667683"/>
            <a:ext cx="2381666" cy="2381666"/>
          </a:xfrm>
          <a:prstGeom prst="rect">
            <a:avLst/>
          </a:prstGeom>
        </p:spPr>
      </p:pic>
      <p:sp>
        <p:nvSpPr>
          <p:cNvPr id="5" name="Date Placeholder 4">
            <a:extLst>
              <a:ext uri="{FF2B5EF4-FFF2-40B4-BE49-F238E27FC236}">
                <a16:creationId xmlns:a16="http://schemas.microsoft.com/office/drawing/2014/main" id="{45F71F83-78F9-F742-85DF-DD9411B3B8AC}"/>
              </a:ext>
            </a:extLst>
          </p:cNvPr>
          <p:cNvSpPr>
            <a:spLocks noGrp="1"/>
          </p:cNvSpPr>
          <p:nvPr>
            <p:ph type="dt" sz="half" idx="10"/>
          </p:nvPr>
        </p:nvSpPr>
        <p:spPr>
          <a:xfrm>
            <a:off x="1180319" y="12712700"/>
            <a:ext cx="1928430" cy="559164"/>
          </a:xfrm>
        </p:spPr>
        <p:txBody>
          <a:bodyPr/>
          <a:lstStyle>
            <a:lvl1pPr>
              <a:defRPr>
                <a:solidFill>
                  <a:schemeClr val="bg1"/>
                </a:solidFill>
              </a:defRPr>
            </a:lvl1pPr>
          </a:lstStyle>
          <a:p>
            <a:fld id="{B09C4395-69A3-4777-A64C-2273E18EA1F4}" type="datetimeFigureOut">
              <a:rPr lang="da-DK" smtClean="0"/>
              <a:t>24-04-2023</a:t>
            </a:fld>
            <a:endParaRPr lang="da-DK"/>
          </a:p>
        </p:txBody>
      </p:sp>
      <p:sp>
        <p:nvSpPr>
          <p:cNvPr id="6" name="Footer Placeholder 5">
            <a:extLst>
              <a:ext uri="{FF2B5EF4-FFF2-40B4-BE49-F238E27FC236}">
                <a16:creationId xmlns:a16="http://schemas.microsoft.com/office/drawing/2014/main" id="{5A20DD28-FDEA-344F-BA16-42E22E63BD7D}"/>
              </a:ext>
            </a:extLst>
          </p:cNvPr>
          <p:cNvSpPr>
            <a:spLocks noGrp="1"/>
          </p:cNvSpPr>
          <p:nvPr>
            <p:ph type="ftr" sz="quarter" idx="11"/>
          </p:nvPr>
        </p:nvSpPr>
        <p:spPr>
          <a:xfrm>
            <a:off x="3324646" y="12712698"/>
            <a:ext cx="16033752" cy="559164"/>
          </a:xfrm>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3596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kst+billede - lys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p:nvSpPr>
        <p:spPr>
          <a:xfrm>
            <a:off x="279401" y="1"/>
            <a:ext cx="11912598" cy="123932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lvl1pPr>
              <a:defRPr>
                <a:solidFill>
                  <a:schemeClr val="bg1"/>
                </a:solidFill>
              </a:defRPr>
            </a:lvl1pPr>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12191999" y="1340725"/>
            <a:ext cx="12192002" cy="12375274"/>
          </a:xfrm>
          <a:solidFill>
            <a:schemeClr val="bg1">
              <a:lumMod val="85000"/>
            </a:schemeClr>
          </a:solidFill>
        </p:spPr>
        <p:txBody>
          <a:bodyPr/>
          <a:lstStyle/>
          <a:p>
            <a:r>
              <a:rPr lang="da-DK"/>
              <a:t>Klik på ikonet for at tilføje et billede</a:t>
            </a:r>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14986168" y="-5246240"/>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p:nvPicPr>
        <p:blipFill rotWithShape="1">
          <a:blip r:embed="rId3"/>
          <a:srcRect b="22980"/>
          <a:stretch/>
        </p:blipFill>
        <p:spPr>
          <a:xfrm>
            <a:off x="977901" y="895877"/>
            <a:ext cx="1716790" cy="1777474"/>
          </a:xfrm>
          <a:prstGeom prst="rect">
            <a:avLst/>
          </a:prstGeom>
        </p:spPr>
      </p:pic>
      <p:sp>
        <p:nvSpPr>
          <p:cNvPr id="22" name="Rectangle 21">
            <a:extLst>
              <a:ext uri="{FF2B5EF4-FFF2-40B4-BE49-F238E27FC236}">
                <a16:creationId xmlns:a16="http://schemas.microsoft.com/office/drawing/2014/main" id="{705D8A9A-AA37-714D-A8D8-3132C83A2E35}"/>
              </a:ext>
            </a:extLst>
          </p:cNvPr>
          <p:cNvSpPr/>
          <p:nvPr/>
        </p:nvSpPr>
        <p:spPr>
          <a:xfrm>
            <a:off x="279399" y="12393207"/>
            <a:ext cx="11912598" cy="1340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1" name="Rectangle 10">
            <a:extLst>
              <a:ext uri="{FF2B5EF4-FFF2-40B4-BE49-F238E27FC236}">
                <a16:creationId xmlns:a16="http://schemas.microsoft.com/office/drawing/2014/main" id="{7838D203-B7E4-BD45-9EF4-F9F9C5C7F18C}"/>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5" name="Date Placeholder 4">
            <a:extLst>
              <a:ext uri="{FF2B5EF4-FFF2-40B4-BE49-F238E27FC236}">
                <a16:creationId xmlns:a16="http://schemas.microsoft.com/office/drawing/2014/main" id="{6D9EFDF3-D9B1-7248-97B0-4784DA92465E}"/>
              </a:ext>
            </a:extLst>
          </p:cNvPr>
          <p:cNvSpPr>
            <a:spLocks noGrp="1"/>
          </p:cNvSpPr>
          <p:nvPr>
            <p:ph type="dt" sz="half" idx="13"/>
          </p:nvPr>
        </p:nvSpPr>
        <p:spPr/>
        <p:txBody>
          <a:bodyPr/>
          <a:lstStyle/>
          <a:p>
            <a:fld id="{B09C4395-69A3-4777-A64C-2273E18EA1F4}" type="datetimeFigureOut">
              <a:rPr lang="da-DK" smtClean="0"/>
              <a:t>24-04-2023</a:t>
            </a:fld>
            <a:endParaRPr lang="da-DK"/>
          </a:p>
        </p:txBody>
      </p:sp>
      <p:sp>
        <p:nvSpPr>
          <p:cNvPr id="6" name="Footer Placeholder 5">
            <a:extLst>
              <a:ext uri="{FF2B5EF4-FFF2-40B4-BE49-F238E27FC236}">
                <a16:creationId xmlns:a16="http://schemas.microsoft.com/office/drawing/2014/main" id="{3AA46920-548D-E743-AC82-05E415E76CF3}"/>
              </a:ext>
            </a:extLst>
          </p:cNvPr>
          <p:cNvSpPr>
            <a:spLocks noGrp="1"/>
          </p:cNvSpPr>
          <p:nvPr>
            <p:ph type="ftr" sz="quarter" idx="14"/>
          </p:nvPr>
        </p:nvSpPr>
        <p:spPr/>
        <p:txBody>
          <a:bodyPr/>
          <a:lstStyle/>
          <a:p>
            <a:endParaRPr lang="da-DK"/>
          </a:p>
        </p:txBody>
      </p:sp>
    </p:spTree>
    <p:extLst>
      <p:ext uri="{BB962C8B-B14F-4D97-AF65-F5344CB8AC3E}">
        <p14:creationId xmlns:p14="http://schemas.microsoft.com/office/powerpoint/2010/main" val="1394080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kst+billede - mørk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p:nvSpPr>
        <p:spPr>
          <a:xfrm>
            <a:off x="279400" y="2"/>
            <a:ext cx="1470676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11347114" cy="2490950"/>
          </a:xfrm>
        </p:spPr>
        <p:txBody>
          <a:bodyPr anchor="t" anchorCtr="0"/>
          <a:lstStyle>
            <a:lvl1pPr>
              <a:defRPr>
                <a:solidFill>
                  <a:schemeClr val="bg1"/>
                </a:solidFill>
              </a:defRPr>
            </a:lvl1pPr>
          </a:lstStyle>
          <a:p>
            <a:r>
              <a:rPr lang="da-DK"/>
              <a:t>Klik for at redigere titeltypografien i masteren</a:t>
            </a:r>
            <a:endParaRPr lang="en-DK" dirty="0"/>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6"/>
            <a:ext cx="11347114" cy="89033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14986168" y="2475361"/>
            <a:ext cx="7721600" cy="10778914"/>
          </a:xfrm>
          <a:solidFill>
            <a:schemeClr val="bg1">
              <a:lumMod val="85000"/>
            </a:schemeClr>
          </a:solidFill>
        </p:spPr>
        <p:txBody>
          <a:bodyPr/>
          <a:lstStyle/>
          <a:p>
            <a:r>
              <a:rPr lang="da-DK"/>
              <a:t>Klik på ikonet for at tilføje et billede</a:t>
            </a:r>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14986168" y="-5246240"/>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p:nvPicPr>
        <p:blipFill rotWithShape="1">
          <a:blip r:embed="rId3"/>
          <a:srcRect b="22980"/>
          <a:stretch/>
        </p:blipFill>
        <p:spPr>
          <a:xfrm>
            <a:off x="977901" y="895877"/>
            <a:ext cx="1716790" cy="1777474"/>
          </a:xfrm>
          <a:prstGeom prst="rect">
            <a:avLst/>
          </a:prstGeom>
        </p:spPr>
      </p:pic>
    </p:spTree>
    <p:extLst>
      <p:ext uri="{BB962C8B-B14F-4D97-AF65-F5344CB8AC3E}">
        <p14:creationId xmlns:p14="http://schemas.microsoft.com/office/powerpoint/2010/main" val="1329849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tort-billede-lille-tekst">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p:nvSpPr>
        <p:spPr>
          <a:xfrm>
            <a:off x="279401" y="0"/>
            <a:ext cx="11912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93190" y="722014"/>
            <a:ext cx="19314580" cy="1332624"/>
          </a:xfrm>
        </p:spPr>
        <p:txBody>
          <a:bodyPr anchor="t" anchorCtr="0"/>
          <a:lstStyle>
            <a:lvl1pPr>
              <a:defRPr>
                <a:solidFill>
                  <a:schemeClr val="bg1"/>
                </a:solidFill>
              </a:defRPr>
            </a:lvl1pPr>
          </a:lstStyle>
          <a:p>
            <a:r>
              <a:rPr lang="da-DK"/>
              <a:t>Klik for at redigere titeltypografien i masteren</a:t>
            </a:r>
            <a:endParaRPr lang="en-DK" dirty="0"/>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4986170" y="2475360"/>
            <a:ext cx="7721600" cy="108550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dirty="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3393191" y="2457794"/>
            <a:ext cx="11080310" cy="10855048"/>
          </a:xfrm>
          <a:solidFill>
            <a:schemeClr val="bg1">
              <a:lumMod val="85000"/>
            </a:schemeClr>
          </a:solidFill>
        </p:spPr>
        <p:txBody>
          <a:bodyPr/>
          <a:lstStyle/>
          <a:p>
            <a:r>
              <a:rPr lang="da-DK"/>
              <a:t>Klik på ikonet for at tilføje et billede</a:t>
            </a:r>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p:nvPicPr>
        <p:blipFill rotWithShape="1">
          <a:blip r:embed="rId2"/>
          <a:srcRect b="22980"/>
          <a:stretch/>
        </p:blipFill>
        <p:spPr>
          <a:xfrm>
            <a:off x="977901" y="895877"/>
            <a:ext cx="1716790" cy="1777474"/>
          </a:xfrm>
          <a:prstGeom prst="rect">
            <a:avLst/>
          </a:prstGeom>
        </p:spPr>
      </p:pic>
    </p:spTree>
    <p:extLst>
      <p:ext uri="{BB962C8B-B14F-4D97-AF65-F5344CB8AC3E}">
        <p14:creationId xmlns:p14="http://schemas.microsoft.com/office/powerpoint/2010/main" val="29758653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kst+billede - simpel">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4656581-5A1E-9E40-9423-FB904311C052}"/>
              </a:ext>
            </a:extLst>
          </p:cNvPr>
          <p:cNvSpPr>
            <a:spLocks noGrp="1"/>
          </p:cNvSpPr>
          <p:nvPr>
            <p:ph type="pic" sz="quarter" idx="10"/>
          </p:nvPr>
        </p:nvSpPr>
        <p:spPr>
          <a:xfrm>
            <a:off x="13707600" y="0"/>
            <a:ext cx="10676400" cy="13716000"/>
          </a:xfrm>
          <a:solidFill>
            <a:schemeClr val="bg1">
              <a:lumMod val="85000"/>
            </a:schemeClr>
          </a:solidFill>
        </p:spPr>
        <p:txBody>
          <a:bodyPr/>
          <a:lstStyle/>
          <a:p>
            <a:r>
              <a:rPr lang="da-DK"/>
              <a:t>Klik på ikonet for at tilføje et billede</a:t>
            </a: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0" y="1340727"/>
            <a:ext cx="9000000"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0" y="4350908"/>
            <a:ext cx="9000000" cy="8087404"/>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sp>
        <p:nvSpPr>
          <p:cNvPr id="5" name="Date Placeholder 4">
            <a:extLst>
              <a:ext uri="{FF2B5EF4-FFF2-40B4-BE49-F238E27FC236}">
                <a16:creationId xmlns:a16="http://schemas.microsoft.com/office/drawing/2014/main" id="{CE5B2557-B827-0544-BA96-FEA89DCCB74D}"/>
              </a:ext>
            </a:extLst>
          </p:cNvPr>
          <p:cNvSpPr>
            <a:spLocks noGrp="1"/>
          </p:cNvSpPr>
          <p:nvPr>
            <p:ph type="dt" sz="half" idx="12"/>
          </p:nvPr>
        </p:nvSpPr>
        <p:spPr/>
        <p:txBody>
          <a:bodyPr/>
          <a:lstStyle/>
          <a:p>
            <a:fld id="{B09C4395-69A3-4777-A64C-2273E18EA1F4}" type="datetimeFigureOut">
              <a:rPr lang="da-DK" smtClean="0"/>
              <a:t>24-04-2023</a:t>
            </a:fld>
            <a:endParaRPr lang="da-DK"/>
          </a:p>
        </p:txBody>
      </p:sp>
      <p:sp>
        <p:nvSpPr>
          <p:cNvPr id="7" name="Footer Placeholder 6">
            <a:extLst>
              <a:ext uri="{FF2B5EF4-FFF2-40B4-BE49-F238E27FC236}">
                <a16:creationId xmlns:a16="http://schemas.microsoft.com/office/drawing/2014/main" id="{89CCA307-26D5-1B45-AF75-17E0487BC497}"/>
              </a:ext>
            </a:extLst>
          </p:cNvPr>
          <p:cNvSpPr>
            <a:spLocks noGrp="1"/>
          </p:cNvSpPr>
          <p:nvPr>
            <p:ph type="ftr" sz="quarter" idx="13"/>
          </p:nvPr>
        </p:nvSpPr>
        <p:spPr/>
        <p:txBody>
          <a:bodyPr/>
          <a:lstStyle/>
          <a:p>
            <a:endParaRPr lang="da-DK"/>
          </a:p>
        </p:txBody>
      </p:sp>
    </p:spTree>
    <p:extLst>
      <p:ext uri="{BB962C8B-B14F-4D97-AF65-F5344CB8AC3E}">
        <p14:creationId xmlns:p14="http://schemas.microsoft.com/office/powerpoint/2010/main" val="20649445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Kun overskrift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p>
            <a:r>
              <a:rPr lang="da-DK"/>
              <a:t>Klik for at redigere titeltypografien i masteren</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p>
            <a:fld id="{86CB4B4D-7CA3-9044-876B-883B54F8677D}" type="slidenum">
              <a:rPr lang="da-DK" smtClean="0"/>
              <a:t>‹nr.›</a:t>
            </a:fld>
            <a:endParaRPr lang="da-DK"/>
          </a:p>
        </p:txBody>
      </p:sp>
      <p:sp>
        <p:nvSpPr>
          <p:cNvPr id="4" name="Date Placeholder 3">
            <a:extLst>
              <a:ext uri="{FF2B5EF4-FFF2-40B4-BE49-F238E27FC236}">
                <a16:creationId xmlns:a16="http://schemas.microsoft.com/office/drawing/2014/main" id="{670A5FE5-042E-644F-8D6A-DC8E3C5EE214}"/>
              </a:ext>
            </a:extLst>
          </p:cNvPr>
          <p:cNvSpPr>
            <a:spLocks noGrp="1"/>
          </p:cNvSpPr>
          <p:nvPr>
            <p:ph type="dt" sz="half" idx="11"/>
          </p:nvPr>
        </p:nvSpPr>
        <p:spPr/>
        <p:txBody>
          <a:bodyPr/>
          <a:lstStyle/>
          <a:p>
            <a:fld id="{B09C4395-69A3-4777-A64C-2273E18EA1F4}" type="datetimeFigureOut">
              <a:rPr lang="da-DK" smtClean="0"/>
              <a:t>24-04-2023</a:t>
            </a:fld>
            <a:endParaRPr lang="da-DK"/>
          </a:p>
        </p:txBody>
      </p:sp>
      <p:sp>
        <p:nvSpPr>
          <p:cNvPr id="5" name="Footer Placeholder 4">
            <a:extLst>
              <a:ext uri="{FF2B5EF4-FFF2-40B4-BE49-F238E27FC236}">
                <a16:creationId xmlns:a16="http://schemas.microsoft.com/office/drawing/2014/main" id="{8FB0E81C-D115-C545-98BC-A04003B70413}"/>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33789506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Kun overskrift - lys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p:nvSpPr>
        <p:spPr>
          <a:xfrm>
            <a:off x="279400" y="0"/>
            <a:ext cx="24104600"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5" name="Picture 4">
            <a:extLst>
              <a:ext uri="{FF2B5EF4-FFF2-40B4-BE49-F238E27FC236}">
                <a16:creationId xmlns:a16="http://schemas.microsoft.com/office/drawing/2014/main" id="{1F15A3DC-8552-6F42-A64B-CA94E3B89064}"/>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6" name="Rectangle 5">
            <a:extLst>
              <a:ext uri="{FF2B5EF4-FFF2-40B4-BE49-F238E27FC236}">
                <a16:creationId xmlns:a16="http://schemas.microsoft.com/office/drawing/2014/main" id="{41BB7ABA-6A87-2340-9771-CE7DC18B4A70}"/>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7" name="Date Placeholder 6">
            <a:extLst>
              <a:ext uri="{FF2B5EF4-FFF2-40B4-BE49-F238E27FC236}">
                <a16:creationId xmlns:a16="http://schemas.microsoft.com/office/drawing/2014/main" id="{0BE31D19-A240-1B44-AF8B-CAD61F6A91A4}"/>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24-04-2023</a:t>
            </a:fld>
            <a:endParaRPr lang="da-DK"/>
          </a:p>
        </p:txBody>
      </p:sp>
      <p:sp>
        <p:nvSpPr>
          <p:cNvPr id="8" name="Footer Placeholder 7">
            <a:extLst>
              <a:ext uri="{FF2B5EF4-FFF2-40B4-BE49-F238E27FC236}">
                <a16:creationId xmlns:a16="http://schemas.microsoft.com/office/drawing/2014/main" id="{9DC8B3FF-2C5B-194D-BE27-F8F5CB031629}"/>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517066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Kun overskrift - mørk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p:nvSpPr>
        <p:spPr>
          <a:xfrm>
            <a:off x="279400" y="0"/>
            <a:ext cx="241046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5" name="Picture 4">
            <a:extLst>
              <a:ext uri="{FF2B5EF4-FFF2-40B4-BE49-F238E27FC236}">
                <a16:creationId xmlns:a16="http://schemas.microsoft.com/office/drawing/2014/main" id="{1F15A3DC-8552-6F42-A64B-CA94E3B89064}"/>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6" name="Date Placeholder 5">
            <a:extLst>
              <a:ext uri="{FF2B5EF4-FFF2-40B4-BE49-F238E27FC236}">
                <a16:creationId xmlns:a16="http://schemas.microsoft.com/office/drawing/2014/main" id="{162AA30A-7BDB-3840-9219-85770CF0761B}"/>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24-04-2023</a:t>
            </a:fld>
            <a:endParaRPr lang="da-DK"/>
          </a:p>
        </p:txBody>
      </p:sp>
      <p:sp>
        <p:nvSpPr>
          <p:cNvPr id="7" name="Footer Placeholder 6">
            <a:extLst>
              <a:ext uri="{FF2B5EF4-FFF2-40B4-BE49-F238E27FC236}">
                <a16:creationId xmlns:a16="http://schemas.microsoft.com/office/drawing/2014/main" id="{284351FD-7B1B-084C-8C67-91802E757A44}"/>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2952151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p>
            <a:fld id="{86CB4B4D-7CA3-9044-876B-883B54F8677D}" type="slidenum">
              <a:rPr lang="da-DK" smtClean="0"/>
              <a:t>‹nr.›</a:t>
            </a:fld>
            <a:endParaRPr lang="da-DK"/>
          </a:p>
        </p:txBody>
      </p:sp>
      <p:sp>
        <p:nvSpPr>
          <p:cNvPr id="3" name="Date Placeholder 2">
            <a:extLst>
              <a:ext uri="{FF2B5EF4-FFF2-40B4-BE49-F238E27FC236}">
                <a16:creationId xmlns:a16="http://schemas.microsoft.com/office/drawing/2014/main" id="{1C39C182-4E5F-5545-95B4-460FA7A8DBDC}"/>
              </a:ext>
            </a:extLst>
          </p:cNvPr>
          <p:cNvSpPr>
            <a:spLocks noGrp="1"/>
          </p:cNvSpPr>
          <p:nvPr>
            <p:ph type="dt" sz="half" idx="11"/>
          </p:nvPr>
        </p:nvSpPr>
        <p:spPr/>
        <p:txBody>
          <a:bodyPr/>
          <a:lstStyle/>
          <a:p>
            <a:fld id="{B09C4395-69A3-4777-A64C-2273E18EA1F4}" type="datetimeFigureOut">
              <a:rPr lang="da-DK" smtClean="0"/>
              <a:t>24-04-2023</a:t>
            </a:fld>
            <a:endParaRPr lang="da-DK"/>
          </a:p>
        </p:txBody>
      </p:sp>
      <p:sp>
        <p:nvSpPr>
          <p:cNvPr id="4" name="Footer Placeholder 3">
            <a:extLst>
              <a:ext uri="{FF2B5EF4-FFF2-40B4-BE49-F238E27FC236}">
                <a16:creationId xmlns:a16="http://schemas.microsoft.com/office/drawing/2014/main" id="{9E904C4E-1A9B-8F42-8578-4E207C21DAA2}"/>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39857202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 lys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511642-C5EB-8949-9899-12D4A615F80C}"/>
              </a:ext>
            </a:extLst>
          </p:cNvPr>
          <p:cNvSpPr/>
          <p:nvPr/>
        </p:nvSpPr>
        <p:spPr>
          <a:xfrm>
            <a:off x="279400" y="0"/>
            <a:ext cx="24104600"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4" name="Picture 3">
            <a:extLst>
              <a:ext uri="{FF2B5EF4-FFF2-40B4-BE49-F238E27FC236}">
                <a16:creationId xmlns:a16="http://schemas.microsoft.com/office/drawing/2014/main" id="{07E7FB62-121D-B647-9D8C-D1ABFA31A773}"/>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5" name="Rectangle 4">
            <a:extLst>
              <a:ext uri="{FF2B5EF4-FFF2-40B4-BE49-F238E27FC236}">
                <a16:creationId xmlns:a16="http://schemas.microsoft.com/office/drawing/2014/main" id="{9CB140A7-4AFC-1F40-90CB-EFCD3786F6D2}"/>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6" name="Date Placeholder 5">
            <a:extLst>
              <a:ext uri="{FF2B5EF4-FFF2-40B4-BE49-F238E27FC236}">
                <a16:creationId xmlns:a16="http://schemas.microsoft.com/office/drawing/2014/main" id="{4E437A7D-31BE-C946-B4C3-CCD9AEFE60E7}"/>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24-04-2023</a:t>
            </a:fld>
            <a:endParaRPr lang="da-DK"/>
          </a:p>
        </p:txBody>
      </p:sp>
      <p:sp>
        <p:nvSpPr>
          <p:cNvPr id="7" name="Footer Placeholder 6">
            <a:extLst>
              <a:ext uri="{FF2B5EF4-FFF2-40B4-BE49-F238E27FC236}">
                <a16:creationId xmlns:a16="http://schemas.microsoft.com/office/drawing/2014/main" id="{CC763C40-C4D0-6445-ACDE-59420E83BF73}"/>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6941577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mørk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0B3C4-0F98-DE4F-811F-E4B7407E0F62}"/>
              </a:ext>
            </a:extLst>
          </p:cNvPr>
          <p:cNvSpPr/>
          <p:nvPr/>
        </p:nvSpPr>
        <p:spPr>
          <a:xfrm>
            <a:off x="279400" y="0"/>
            <a:ext cx="241046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4" name="Picture 3">
            <a:extLst>
              <a:ext uri="{FF2B5EF4-FFF2-40B4-BE49-F238E27FC236}">
                <a16:creationId xmlns:a16="http://schemas.microsoft.com/office/drawing/2014/main" id="{20D9021E-6D17-C843-9C93-C008DA46C7CD}"/>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5" name="Date Placeholder 4">
            <a:extLst>
              <a:ext uri="{FF2B5EF4-FFF2-40B4-BE49-F238E27FC236}">
                <a16:creationId xmlns:a16="http://schemas.microsoft.com/office/drawing/2014/main" id="{802B92F9-B333-044A-A3A0-B15A197D00FE}"/>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24-04-2023</a:t>
            </a:fld>
            <a:endParaRPr lang="da-DK"/>
          </a:p>
        </p:txBody>
      </p:sp>
      <p:sp>
        <p:nvSpPr>
          <p:cNvPr id="6" name="Footer Placeholder 5">
            <a:extLst>
              <a:ext uri="{FF2B5EF4-FFF2-40B4-BE49-F238E27FC236}">
                <a16:creationId xmlns:a16="http://schemas.microsoft.com/office/drawing/2014/main" id="{8085663C-56A2-B144-8994-C394B4A0985B}"/>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1877431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orside med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180318" y="4004236"/>
            <a:ext cx="10115212" cy="3943908"/>
          </a:xfrm>
        </p:spPr>
        <p:txBody>
          <a:bodyPr anchor="b"/>
          <a:lstStyle>
            <a:lvl1pPr algn="l">
              <a:defRPr sz="9600">
                <a:solidFill>
                  <a:schemeClr val="bg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180318" y="8455584"/>
            <a:ext cx="10115212" cy="3943908"/>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12191999" y="0"/>
            <a:ext cx="12191998" cy="13716000"/>
          </a:xfrm>
          <a:solidFill>
            <a:schemeClr val="tx1">
              <a:lumMod val="50000"/>
              <a:lumOff val="50000"/>
            </a:schemeClr>
          </a:solidFill>
        </p:spPr>
        <p:txBody>
          <a:bodyPr/>
          <a:lstStyle>
            <a:lvl1pPr>
              <a:buFont typeface="Arial" panose="020B0604020202020204" pitchFamily="34" charset="0"/>
              <a:buNone/>
              <a:defRPr/>
            </a:lvl1pPr>
          </a:lstStyle>
          <a:p>
            <a:r>
              <a:rPr lang="da-DK"/>
              <a:t>Klik på ikonet for at tilføje et billede</a:t>
            </a:r>
            <a:endParaRPr lang="en-DK"/>
          </a:p>
        </p:txBody>
      </p:sp>
      <p:pic>
        <p:nvPicPr>
          <p:cNvPr id="8" name="Picture 7">
            <a:extLst>
              <a:ext uri="{FF2B5EF4-FFF2-40B4-BE49-F238E27FC236}">
                <a16:creationId xmlns:a16="http://schemas.microsoft.com/office/drawing/2014/main" id="{8C260554-2A21-2E4E-8E6F-61D4F5B17E0E}"/>
              </a:ext>
            </a:extLst>
          </p:cNvPr>
          <p:cNvPicPr>
            <a:picLocks noChangeAspect="1"/>
          </p:cNvPicPr>
          <p:nvPr/>
        </p:nvPicPr>
        <p:blipFill>
          <a:blip r:embed="rId2"/>
          <a:stretch>
            <a:fillRect/>
          </a:stretch>
        </p:blipFill>
        <p:spPr>
          <a:xfrm>
            <a:off x="841973" y="667683"/>
            <a:ext cx="2381666" cy="2381666"/>
          </a:xfrm>
          <a:prstGeom prst="rect">
            <a:avLst/>
          </a:prstGeom>
        </p:spPr>
      </p:pic>
      <p:sp>
        <p:nvSpPr>
          <p:cNvPr id="5" name="Date Placeholder 4">
            <a:extLst>
              <a:ext uri="{FF2B5EF4-FFF2-40B4-BE49-F238E27FC236}">
                <a16:creationId xmlns:a16="http://schemas.microsoft.com/office/drawing/2014/main" id="{5F1B35F6-556C-2A41-98CF-27BB29AAC276}"/>
              </a:ext>
            </a:extLst>
          </p:cNvPr>
          <p:cNvSpPr>
            <a:spLocks noGrp="1"/>
          </p:cNvSpPr>
          <p:nvPr>
            <p:ph type="dt" sz="half" idx="11"/>
          </p:nvPr>
        </p:nvSpPr>
        <p:spPr>
          <a:xfrm>
            <a:off x="1180319" y="12712700"/>
            <a:ext cx="1928430" cy="559164"/>
          </a:xfrm>
        </p:spPr>
        <p:txBody>
          <a:bodyPr/>
          <a:lstStyle>
            <a:lvl1pPr>
              <a:defRPr>
                <a:solidFill>
                  <a:schemeClr val="bg1"/>
                </a:solidFill>
              </a:defRPr>
            </a:lvl1pPr>
          </a:lstStyle>
          <a:p>
            <a:fld id="{B09C4395-69A3-4777-A64C-2273E18EA1F4}" type="datetimeFigureOut">
              <a:rPr lang="da-DK" smtClean="0"/>
              <a:t>24-04-2023</a:t>
            </a:fld>
            <a:endParaRPr lang="da-DK"/>
          </a:p>
        </p:txBody>
      </p:sp>
      <p:sp>
        <p:nvSpPr>
          <p:cNvPr id="6" name="Footer Placeholder 5">
            <a:extLst>
              <a:ext uri="{FF2B5EF4-FFF2-40B4-BE49-F238E27FC236}">
                <a16:creationId xmlns:a16="http://schemas.microsoft.com/office/drawing/2014/main" id="{48FF4DFC-B4D9-EC4B-8C67-42EA52D05214}"/>
              </a:ext>
            </a:extLst>
          </p:cNvPr>
          <p:cNvSpPr>
            <a:spLocks noGrp="1"/>
          </p:cNvSpPr>
          <p:nvPr>
            <p:ph type="ftr" sz="quarter" idx="12"/>
          </p:nvPr>
        </p:nvSpPr>
        <p:spPr>
          <a:xfrm>
            <a:off x="3324646" y="12712698"/>
            <a:ext cx="16033752" cy="559164"/>
          </a:xfrm>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4712612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3_Titel &amp; punkter">
    <p:spTree>
      <p:nvGrpSpPr>
        <p:cNvPr id="1" name=""/>
        <p:cNvGrpSpPr/>
        <p:nvPr/>
      </p:nvGrpSpPr>
      <p:grpSpPr>
        <a:xfrm>
          <a:off x="0" y="0"/>
          <a:ext cx="0" cy="0"/>
          <a:chOff x="0" y="0"/>
          <a:chExt cx="0" cy="0"/>
        </a:xfrm>
      </p:grpSpPr>
      <p:sp>
        <p:nvSpPr>
          <p:cNvPr id="70" name="Streg"/>
          <p:cNvSpPr/>
          <p:nvPr/>
        </p:nvSpPr>
        <p:spPr>
          <a:xfrm>
            <a:off x="875169" y="289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sz="1200"/>
          </a:p>
        </p:txBody>
      </p:sp>
      <p:sp>
        <p:nvSpPr>
          <p:cNvPr id="71" name="Streg"/>
          <p:cNvSpPr/>
          <p:nvPr/>
        </p:nvSpPr>
        <p:spPr>
          <a:xfrm>
            <a:off x="883129" y="91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sz="1200"/>
          </a:p>
        </p:txBody>
      </p:sp>
      <p:sp>
        <p:nvSpPr>
          <p:cNvPr id="72" name="Titeltekst"/>
          <p:cNvSpPr txBox="1">
            <a:spLocks noGrp="1"/>
          </p:cNvSpPr>
          <p:nvPr>
            <p:ph type="title"/>
          </p:nvPr>
        </p:nvSpPr>
        <p:spPr>
          <a:xfrm>
            <a:off x="883128" y="1076150"/>
            <a:ext cx="22479000" cy="1663700"/>
          </a:xfrm>
          <a:prstGeom prst="rect">
            <a:avLst/>
          </a:prstGeom>
        </p:spPr>
        <p:txBody>
          <a:bodyPr/>
          <a:lstStyle/>
          <a:p>
            <a:r>
              <a:rPr lang="da-DK"/>
              <a:t>Klik for at redigere titeltypografien i masteren</a:t>
            </a:r>
            <a:endParaRPr dirty="0"/>
          </a:p>
        </p:txBody>
      </p:sp>
      <p:sp>
        <p:nvSpPr>
          <p:cNvPr id="73" name="Brødtekst, niveau et…"/>
          <p:cNvSpPr txBox="1">
            <a:spLocks noGrp="1"/>
          </p:cNvSpPr>
          <p:nvPr>
            <p:ph type="body" idx="1"/>
          </p:nvPr>
        </p:nvSpPr>
        <p:spPr>
          <a:xfrm>
            <a:off x="875168" y="3289300"/>
            <a:ext cx="14623200" cy="9576000"/>
          </a:xfrm>
          <a:prstGeom prst="rect">
            <a:avLst/>
          </a:prstGeom>
        </p:spPr>
        <p:txBody>
          <a:bodyPr>
            <a:normAutofit/>
          </a:bodyPr>
          <a:lstStyle>
            <a:lvl1pPr>
              <a:spcBef>
                <a:spcPts val="1200"/>
              </a:spcBef>
              <a:defRPr sz="3600"/>
            </a:lvl1pPr>
            <a:lvl2pPr>
              <a:spcBef>
                <a:spcPts val="1200"/>
              </a:spcBef>
              <a:defRPr sz="3600"/>
            </a:lvl2pPr>
            <a:lvl3pPr>
              <a:spcBef>
                <a:spcPts val="1200"/>
              </a:spcBef>
              <a:defRPr sz="3600"/>
            </a:lvl3pPr>
            <a:lvl4pPr>
              <a:spcBef>
                <a:spcPts val="1200"/>
              </a:spcBef>
              <a:defRPr sz="3600"/>
            </a:lvl4pPr>
            <a:lvl5pPr>
              <a:spcBef>
                <a:spcPts val="1200"/>
              </a:spcBef>
              <a:defRPr sz="3600"/>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dirty="0"/>
          </a:p>
        </p:txBody>
      </p:sp>
      <p:sp>
        <p:nvSpPr>
          <p:cNvPr id="3" name="Pladsholder til billede 2"/>
          <p:cNvSpPr>
            <a:spLocks noGrp="1"/>
          </p:cNvSpPr>
          <p:nvPr>
            <p:ph type="pic" sz="quarter" idx="10"/>
          </p:nvPr>
        </p:nvSpPr>
        <p:spPr>
          <a:xfrm>
            <a:off x="16590528" y="3289300"/>
            <a:ext cx="6771600" cy="9576000"/>
          </a:xfrm>
        </p:spPr>
        <p:txBody>
          <a:bodyPr/>
          <a:lstStyle>
            <a:lvl1pPr marL="0" indent="0">
              <a:buNone/>
              <a:defRPr/>
            </a:lvl1pPr>
          </a:lstStyle>
          <a:p>
            <a:r>
              <a:rPr lang="da-DK"/>
              <a:t>Klik på ikonet for at tilføje et billede</a:t>
            </a:r>
            <a:endParaRPr lang="da-DK" dirty="0"/>
          </a:p>
        </p:txBody>
      </p:sp>
      <p:sp>
        <p:nvSpPr>
          <p:cNvPr id="9" name="Streg"/>
          <p:cNvSpPr/>
          <p:nvPr/>
        </p:nvSpPr>
        <p:spPr>
          <a:xfrm rot="5400000">
            <a:off x="11262528" y="8077300"/>
            <a:ext cx="9576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sz="1200"/>
          </a:p>
        </p:txBody>
      </p:sp>
    </p:spTree>
    <p:extLst>
      <p:ext uri="{BB962C8B-B14F-4D97-AF65-F5344CB8AC3E}">
        <p14:creationId xmlns:p14="http://schemas.microsoft.com/office/powerpoint/2010/main" val="3875228900"/>
      </p:ext>
    </p:extLst>
  </p:cSld>
  <p:clrMapOvr>
    <a:masterClrMapping/>
  </p:clrMapOvr>
  <p:transition spd="med"/>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cSld name="Titel &amp; undertite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 name="Lorem Ipsum Dolor"/>
          <p:cNvSpPr txBox="1">
            <a:spLocks noGrp="1"/>
          </p:cNvSpPr>
          <p:nvPr>
            <p:ph type="body" sz="quarter" idx="13"/>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sz="3200" i="1">
                <a:latin typeface="IBM Plex Sans"/>
                <a:ea typeface="IBM Plex Sans"/>
                <a:cs typeface="IBM Plex Sans"/>
                <a:sym typeface="IBM Plex Sans"/>
              </a:defRPr>
            </a:lvl1pPr>
          </a:lstStyle>
          <a:p>
            <a:r>
              <a:t>Lorem Ipsum Dolor</a:t>
            </a:r>
          </a:p>
        </p:txBody>
      </p:sp>
      <p:sp>
        <p:nvSpPr>
          <p:cNvPr id="17" name="Titeltekst"/>
          <p:cNvSpPr txBox="1">
            <a:spLocks noGrp="1"/>
          </p:cNvSpPr>
          <p:nvPr>
            <p:ph type="title"/>
          </p:nvPr>
        </p:nvSpPr>
        <p:spPr>
          <a:xfrm>
            <a:off x="952500" y="5829300"/>
            <a:ext cx="13500100" cy="3340100"/>
          </a:xfrm>
          <a:prstGeom prst="rect">
            <a:avLst/>
          </a:prstGeom>
        </p:spPr>
        <p:txBody>
          <a:bodyPr/>
          <a:lstStyle/>
          <a:p>
            <a:r>
              <a:t>Titeltekst</a:t>
            </a:r>
          </a:p>
        </p:txBody>
      </p:sp>
      <p:sp>
        <p:nvSpPr>
          <p:cNvPr id="18" name="Brødtekst, niveau et…"/>
          <p:cNvSpPr txBox="1">
            <a:spLocks noGrp="1"/>
          </p:cNvSpPr>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vl1pPr>
            <a:lvl2pPr marL="0" indent="228600">
              <a:spcBef>
                <a:spcPts val="0"/>
              </a:spcBef>
              <a:buClrTx/>
              <a:buSzTx/>
              <a:buFontTx/>
              <a:buNone/>
              <a:defRPr sz="3200"/>
            </a:lvl2pPr>
            <a:lvl3pPr marL="0" indent="457200">
              <a:spcBef>
                <a:spcPts val="0"/>
              </a:spcBef>
              <a:buClrTx/>
              <a:buSzTx/>
              <a:buFontTx/>
              <a:buNone/>
              <a:defRPr sz="3200"/>
            </a:lvl3pPr>
            <a:lvl4pPr marL="0" indent="685800">
              <a:spcBef>
                <a:spcPts val="0"/>
              </a:spcBef>
              <a:buClrTx/>
              <a:buSzTx/>
              <a:buFontTx/>
              <a:buNone/>
              <a:defRPr sz="3200"/>
            </a:lvl4pPr>
            <a:lvl5pPr marL="0" indent="914400">
              <a:spcBef>
                <a:spcPts val="0"/>
              </a:spcBef>
              <a:buClrTx/>
              <a:buSzTx/>
              <a:buFontTx/>
              <a:buNone/>
              <a:defRPr sz="3200"/>
            </a:lvl5pPr>
          </a:lstStyle>
          <a:p>
            <a:r>
              <a:t>Brødtekst, niveau et</a:t>
            </a:r>
          </a:p>
          <a:p>
            <a:pPr lvl="1"/>
            <a:r>
              <a:t>Brødtekst, niveau to</a:t>
            </a:r>
          </a:p>
          <a:p>
            <a:pPr lvl="2"/>
            <a:r>
              <a:t>Brødtekst, niveau tre</a:t>
            </a:r>
          </a:p>
          <a:p>
            <a:pPr lvl="3"/>
            <a:r>
              <a:t>Brødtekst, niveau fire</a:t>
            </a:r>
          </a:p>
          <a:p>
            <a:pPr lvl="4"/>
            <a:r>
              <a:t>Brødtekst, niveau fem</a:t>
            </a:r>
          </a:p>
        </p:txBody>
      </p:sp>
      <p:sp>
        <p:nvSpPr>
          <p:cNvPr id="19" name="Lysbilled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53711304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Titel &amp; punkter">
    <p:spTree>
      <p:nvGrpSpPr>
        <p:cNvPr id="1" name=""/>
        <p:cNvGrpSpPr/>
        <p:nvPr/>
      </p:nvGrpSpPr>
      <p:grpSpPr>
        <a:xfrm>
          <a:off x="0" y="0"/>
          <a:ext cx="0" cy="0"/>
          <a:chOff x="0" y="0"/>
          <a:chExt cx="0" cy="0"/>
        </a:xfrm>
      </p:grpSpPr>
      <p:sp>
        <p:nvSpPr>
          <p:cNvPr id="70" name="Streg"/>
          <p:cNvSpPr/>
          <p:nvPr/>
        </p:nvSpPr>
        <p:spPr>
          <a:xfrm>
            <a:off x="875167" y="289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Streg"/>
          <p:cNvSpPr/>
          <p:nvPr/>
        </p:nvSpPr>
        <p:spPr>
          <a:xfrm>
            <a:off x="883128" y="91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Titeltekst"/>
          <p:cNvSpPr txBox="1">
            <a:spLocks noGrp="1"/>
          </p:cNvSpPr>
          <p:nvPr>
            <p:ph type="title"/>
          </p:nvPr>
        </p:nvSpPr>
        <p:spPr>
          <a:xfrm>
            <a:off x="883128" y="1076150"/>
            <a:ext cx="22479000" cy="1663700"/>
          </a:xfrm>
          <a:prstGeom prst="rect">
            <a:avLst/>
          </a:prstGeom>
        </p:spPr>
        <p:txBody>
          <a:bodyPr/>
          <a:lstStyle/>
          <a:p>
            <a:r>
              <a:rPr dirty="0" err="1"/>
              <a:t>Titeltekst</a:t>
            </a:r>
            <a:endParaRPr dirty="0"/>
          </a:p>
        </p:txBody>
      </p:sp>
      <p:sp>
        <p:nvSpPr>
          <p:cNvPr id="73" name="Brødtekst, niveau et…"/>
          <p:cNvSpPr txBox="1">
            <a:spLocks noGrp="1"/>
          </p:cNvSpPr>
          <p:nvPr>
            <p:ph type="body" idx="1"/>
          </p:nvPr>
        </p:nvSpPr>
        <p:spPr>
          <a:xfrm>
            <a:off x="875167" y="3289301"/>
            <a:ext cx="14623200" cy="9576000"/>
          </a:xfrm>
          <a:prstGeom prst="rect">
            <a:avLst/>
          </a:prstGeom>
        </p:spPr>
        <p:txBody>
          <a:bodyPr/>
          <a:lstStyle>
            <a:lvl1pPr>
              <a:spcBef>
                <a:spcPts val="1800"/>
              </a:spcBef>
              <a:defRPr/>
            </a:lvl1pPr>
          </a:lstStyle>
          <a:p>
            <a:r>
              <a:rPr dirty="0" err="1"/>
              <a:t>Brødtekst</a:t>
            </a:r>
            <a:r>
              <a:rPr dirty="0"/>
              <a:t>, </a:t>
            </a:r>
            <a:r>
              <a:rPr dirty="0" err="1"/>
              <a:t>niveau</a:t>
            </a:r>
            <a:r>
              <a:rPr dirty="0"/>
              <a:t> et</a:t>
            </a:r>
          </a:p>
          <a:p>
            <a:pPr lvl="1"/>
            <a:r>
              <a:rPr dirty="0" err="1"/>
              <a:t>Brødtekst</a:t>
            </a:r>
            <a:r>
              <a:rPr dirty="0"/>
              <a:t>, </a:t>
            </a:r>
            <a:r>
              <a:rPr dirty="0" err="1"/>
              <a:t>niveau</a:t>
            </a:r>
            <a:r>
              <a:rPr dirty="0"/>
              <a:t> to</a:t>
            </a:r>
          </a:p>
          <a:p>
            <a:pPr lvl="2"/>
            <a:r>
              <a:rPr dirty="0" err="1"/>
              <a:t>Brødtekst</a:t>
            </a:r>
            <a:r>
              <a:rPr dirty="0"/>
              <a:t>, </a:t>
            </a:r>
            <a:r>
              <a:rPr dirty="0" err="1"/>
              <a:t>niveau</a:t>
            </a:r>
            <a:r>
              <a:rPr dirty="0"/>
              <a:t> </a:t>
            </a:r>
            <a:r>
              <a:rPr dirty="0" err="1"/>
              <a:t>tre</a:t>
            </a:r>
            <a:endParaRPr dirty="0"/>
          </a:p>
          <a:p>
            <a:pPr lvl="3"/>
            <a:r>
              <a:rPr dirty="0" err="1"/>
              <a:t>Brødtekst</a:t>
            </a:r>
            <a:r>
              <a:rPr dirty="0"/>
              <a:t>, </a:t>
            </a:r>
            <a:r>
              <a:rPr dirty="0" err="1"/>
              <a:t>niveau</a:t>
            </a:r>
            <a:r>
              <a:rPr dirty="0"/>
              <a:t> fire</a:t>
            </a:r>
          </a:p>
          <a:p>
            <a:pPr lvl="4"/>
            <a:r>
              <a:rPr dirty="0" err="1"/>
              <a:t>Brødtekst</a:t>
            </a:r>
            <a:r>
              <a:rPr dirty="0"/>
              <a:t>, </a:t>
            </a:r>
            <a:r>
              <a:rPr dirty="0" err="1"/>
              <a:t>niveau</a:t>
            </a:r>
            <a:r>
              <a:rPr dirty="0"/>
              <a:t> fem</a:t>
            </a:r>
          </a:p>
        </p:txBody>
      </p:sp>
      <p:sp>
        <p:nvSpPr>
          <p:cNvPr id="3" name="Pladsholder til billede 2"/>
          <p:cNvSpPr>
            <a:spLocks noGrp="1"/>
          </p:cNvSpPr>
          <p:nvPr>
            <p:ph type="pic" sz="quarter" idx="10"/>
          </p:nvPr>
        </p:nvSpPr>
        <p:spPr>
          <a:xfrm>
            <a:off x="16606450" y="3289301"/>
            <a:ext cx="6771600" cy="9576000"/>
          </a:xfrm>
        </p:spPr>
        <p:txBody>
          <a:bodyPr/>
          <a:lstStyle>
            <a:lvl1pPr marL="0" indent="0">
              <a:buNone/>
              <a:defRPr/>
            </a:lvl1pPr>
          </a:lstStyle>
          <a:p>
            <a:endParaRPr lang="da-DK" dirty="0"/>
          </a:p>
        </p:txBody>
      </p:sp>
      <p:sp>
        <p:nvSpPr>
          <p:cNvPr id="9" name="Streg"/>
          <p:cNvSpPr/>
          <p:nvPr userDrawn="1"/>
        </p:nvSpPr>
        <p:spPr>
          <a:xfrm rot="5400000">
            <a:off x="11286000" y="8077301"/>
            <a:ext cx="9576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Tree>
    <p:extLst>
      <p:ext uri="{BB962C8B-B14F-4D97-AF65-F5344CB8AC3E}">
        <p14:creationId xmlns:p14="http://schemas.microsoft.com/office/powerpoint/2010/main" val="2286780382"/>
      </p:ext>
    </p:extLst>
  </p:cSld>
  <p:clrMapOvr>
    <a:masterClrMapping/>
  </p:clrMapOvr>
  <p:transition spd="med"/>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Foto">
    <p:spTree>
      <p:nvGrpSpPr>
        <p:cNvPr id="1" name=""/>
        <p:cNvGrpSpPr/>
        <p:nvPr/>
      </p:nvGrpSpPr>
      <p:grpSpPr>
        <a:xfrm>
          <a:off x="0" y="0"/>
          <a:ext cx="0" cy="0"/>
          <a:chOff x="0" y="0"/>
          <a:chExt cx="0" cy="0"/>
        </a:xfrm>
      </p:grpSpPr>
      <p:sp>
        <p:nvSpPr>
          <p:cNvPr id="120" name="Billed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21" name="Lysbilled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754711744"/>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6_Titel &amp; punkter">
    <p:spTree>
      <p:nvGrpSpPr>
        <p:cNvPr id="1" name=""/>
        <p:cNvGrpSpPr/>
        <p:nvPr/>
      </p:nvGrpSpPr>
      <p:grpSpPr>
        <a:xfrm>
          <a:off x="0" y="0"/>
          <a:ext cx="0" cy="0"/>
          <a:chOff x="0" y="0"/>
          <a:chExt cx="0" cy="0"/>
        </a:xfrm>
      </p:grpSpPr>
      <p:sp>
        <p:nvSpPr>
          <p:cNvPr id="70" name="Streg"/>
          <p:cNvSpPr/>
          <p:nvPr/>
        </p:nvSpPr>
        <p:spPr>
          <a:xfrm>
            <a:off x="875167" y="289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Streg"/>
          <p:cNvSpPr/>
          <p:nvPr/>
        </p:nvSpPr>
        <p:spPr>
          <a:xfrm>
            <a:off x="883128" y="91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Titeltekst"/>
          <p:cNvSpPr txBox="1">
            <a:spLocks noGrp="1"/>
          </p:cNvSpPr>
          <p:nvPr>
            <p:ph type="title"/>
          </p:nvPr>
        </p:nvSpPr>
        <p:spPr>
          <a:xfrm>
            <a:off x="883128" y="1076150"/>
            <a:ext cx="22479000" cy="1663700"/>
          </a:xfrm>
          <a:prstGeom prst="rect">
            <a:avLst/>
          </a:prstGeom>
        </p:spPr>
        <p:txBody>
          <a:bodyPr/>
          <a:lstStyle/>
          <a:p>
            <a:r>
              <a:rPr dirty="0" err="1"/>
              <a:t>Titeltekst</a:t>
            </a:r>
            <a:endParaRPr dirty="0"/>
          </a:p>
        </p:txBody>
      </p:sp>
      <p:sp>
        <p:nvSpPr>
          <p:cNvPr id="73" name="Brødtekst, niveau et…"/>
          <p:cNvSpPr txBox="1">
            <a:spLocks noGrp="1"/>
          </p:cNvSpPr>
          <p:nvPr>
            <p:ph type="body" idx="1"/>
          </p:nvPr>
        </p:nvSpPr>
        <p:spPr>
          <a:xfrm>
            <a:off x="16594730" y="3289299"/>
            <a:ext cx="6767395" cy="9576000"/>
          </a:xfrm>
          <a:prstGeom prst="rect">
            <a:avLst/>
          </a:prstGeom>
        </p:spPr>
        <p:txBody>
          <a:bodyPr>
            <a:normAutofit/>
          </a:bodyPr>
          <a:lstStyle>
            <a:lvl1pPr>
              <a:spcBef>
                <a:spcPts val="1800"/>
              </a:spcBef>
              <a:defRPr sz="3600"/>
            </a:lvl1pPr>
            <a:lvl2pPr>
              <a:defRPr sz="3600"/>
            </a:lvl2pPr>
            <a:lvl3pPr>
              <a:defRPr sz="3600"/>
            </a:lvl3pPr>
            <a:lvl4pPr>
              <a:defRPr sz="3600"/>
            </a:lvl4pPr>
            <a:lvl5pPr>
              <a:defRPr sz="3600"/>
            </a:lvl5pPr>
          </a:lstStyle>
          <a:p>
            <a:r>
              <a:rPr dirty="0" err="1"/>
              <a:t>Brødtekst</a:t>
            </a:r>
            <a:r>
              <a:rPr dirty="0"/>
              <a:t>, </a:t>
            </a:r>
            <a:r>
              <a:rPr dirty="0" err="1"/>
              <a:t>niveau</a:t>
            </a:r>
            <a:r>
              <a:rPr dirty="0"/>
              <a:t> et</a:t>
            </a:r>
          </a:p>
          <a:p>
            <a:pPr lvl="1"/>
            <a:r>
              <a:rPr dirty="0" err="1"/>
              <a:t>Brødtekst</a:t>
            </a:r>
            <a:r>
              <a:rPr dirty="0"/>
              <a:t>, </a:t>
            </a:r>
            <a:r>
              <a:rPr dirty="0" err="1"/>
              <a:t>niveau</a:t>
            </a:r>
            <a:r>
              <a:rPr dirty="0"/>
              <a:t> to</a:t>
            </a:r>
          </a:p>
          <a:p>
            <a:pPr lvl="2"/>
            <a:r>
              <a:rPr dirty="0" err="1"/>
              <a:t>Brødtekst</a:t>
            </a:r>
            <a:r>
              <a:rPr dirty="0"/>
              <a:t>, </a:t>
            </a:r>
            <a:r>
              <a:rPr dirty="0" err="1"/>
              <a:t>niveau</a:t>
            </a:r>
            <a:r>
              <a:rPr dirty="0"/>
              <a:t> </a:t>
            </a:r>
            <a:r>
              <a:rPr dirty="0" err="1"/>
              <a:t>tre</a:t>
            </a:r>
            <a:endParaRPr dirty="0"/>
          </a:p>
          <a:p>
            <a:pPr lvl="3"/>
            <a:r>
              <a:rPr dirty="0" err="1"/>
              <a:t>Brødtekst</a:t>
            </a:r>
            <a:r>
              <a:rPr dirty="0"/>
              <a:t>, </a:t>
            </a:r>
            <a:r>
              <a:rPr dirty="0" err="1"/>
              <a:t>niveau</a:t>
            </a:r>
            <a:r>
              <a:rPr dirty="0"/>
              <a:t> fire</a:t>
            </a:r>
          </a:p>
          <a:p>
            <a:pPr lvl="4"/>
            <a:r>
              <a:rPr dirty="0" err="1"/>
              <a:t>Brødtekst</a:t>
            </a:r>
            <a:r>
              <a:rPr dirty="0"/>
              <a:t>, </a:t>
            </a:r>
            <a:r>
              <a:rPr dirty="0" err="1"/>
              <a:t>niveau</a:t>
            </a:r>
            <a:r>
              <a:rPr dirty="0"/>
              <a:t> fem</a:t>
            </a:r>
          </a:p>
        </p:txBody>
      </p:sp>
      <p:sp>
        <p:nvSpPr>
          <p:cNvPr id="3" name="Pladsholder til billede 2"/>
          <p:cNvSpPr>
            <a:spLocks noGrp="1"/>
          </p:cNvSpPr>
          <p:nvPr>
            <p:ph type="pic" sz="quarter" idx="10"/>
          </p:nvPr>
        </p:nvSpPr>
        <p:spPr>
          <a:xfrm>
            <a:off x="883126" y="3289298"/>
            <a:ext cx="14623200" cy="9575989"/>
          </a:xfrm>
        </p:spPr>
        <p:txBody>
          <a:bodyPr/>
          <a:lstStyle>
            <a:lvl1pPr marL="0" indent="0">
              <a:buNone/>
              <a:defRPr/>
            </a:lvl1pPr>
          </a:lstStyle>
          <a:p>
            <a:endParaRPr lang="da-DK" dirty="0"/>
          </a:p>
        </p:txBody>
      </p:sp>
      <p:sp>
        <p:nvSpPr>
          <p:cNvPr id="9" name="Streg"/>
          <p:cNvSpPr/>
          <p:nvPr userDrawn="1"/>
        </p:nvSpPr>
        <p:spPr>
          <a:xfrm rot="5400000">
            <a:off x="11262528" y="8077299"/>
            <a:ext cx="9576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Tree>
    <p:extLst>
      <p:ext uri="{BB962C8B-B14F-4D97-AF65-F5344CB8AC3E}">
        <p14:creationId xmlns:p14="http://schemas.microsoft.com/office/powerpoint/2010/main" val="1037820303"/>
      </p:ext>
    </p:extLst>
  </p:cSld>
  <p:clrMapOvr>
    <a:masterClrMapping/>
  </p:clrMapOvr>
  <p:transition spd="med"/>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orside med billede og prikk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1" name="Rectangle 10">
            <a:extLst>
              <a:ext uri="{FF2B5EF4-FFF2-40B4-BE49-F238E27FC236}">
                <a16:creationId xmlns:a16="http://schemas.microsoft.com/office/drawing/2014/main" id="{2104AC9E-8691-3E41-86D8-A1DD9721EB97}"/>
              </a:ext>
            </a:extLst>
          </p:cNvPr>
          <p:cNvSpPr/>
          <p:nvPr/>
        </p:nvSpPr>
        <p:spPr>
          <a:xfrm>
            <a:off x="285746" y="3883584"/>
            <a:ext cx="11905304" cy="8377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180318" y="4424866"/>
            <a:ext cx="10115212" cy="3943908"/>
          </a:xfrm>
        </p:spPr>
        <p:txBody>
          <a:bodyPr anchor="b"/>
          <a:lstStyle>
            <a:lvl1pPr algn="l">
              <a:defRPr sz="9600">
                <a:solidFill>
                  <a:schemeClr val="accent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180318" y="8876215"/>
            <a:ext cx="10115212" cy="2943610"/>
          </a:xfrm>
        </p:spPr>
        <p:txBody>
          <a:bodyPr/>
          <a:lstStyle>
            <a:lvl1pPr marL="0" indent="0" algn="l">
              <a:buNone/>
              <a:defRPr sz="4800">
                <a:solidFill>
                  <a:schemeClr val="accent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12191999" y="4572002"/>
            <a:ext cx="12191998" cy="7688956"/>
          </a:xfrm>
          <a:solidFill>
            <a:schemeClr val="tx1">
              <a:lumMod val="50000"/>
              <a:lumOff val="50000"/>
            </a:schemeClr>
          </a:solidFill>
        </p:spPr>
        <p:txBody>
          <a:bodyPr/>
          <a:lstStyle>
            <a:lvl1pPr>
              <a:buFont typeface="Arial" panose="020B0604020202020204" pitchFamily="34" charset="0"/>
              <a:buNone/>
              <a:defRPr/>
            </a:lvl1pPr>
          </a:lstStyle>
          <a:p>
            <a:r>
              <a:rPr lang="da-DK"/>
              <a:t>Klik på ikonet for at tilføje et billede</a:t>
            </a:r>
            <a:endParaRPr lang="en-DK"/>
          </a:p>
        </p:txBody>
      </p:sp>
      <p:sp>
        <p:nvSpPr>
          <p:cNvPr id="6" name="Text Placeholder 5">
            <a:extLst>
              <a:ext uri="{FF2B5EF4-FFF2-40B4-BE49-F238E27FC236}">
                <a16:creationId xmlns:a16="http://schemas.microsoft.com/office/drawing/2014/main" id="{C49170D7-924F-5C48-95E5-5663BE43830B}"/>
              </a:ext>
            </a:extLst>
          </p:cNvPr>
          <p:cNvSpPr>
            <a:spLocks noGrp="1"/>
          </p:cNvSpPr>
          <p:nvPr>
            <p:ph type="body" sz="quarter" idx="11"/>
          </p:nvPr>
        </p:nvSpPr>
        <p:spPr>
          <a:xfrm>
            <a:off x="14986168" y="-2448786"/>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pic>
        <p:nvPicPr>
          <p:cNvPr id="12" name="Picture 11">
            <a:extLst>
              <a:ext uri="{FF2B5EF4-FFF2-40B4-BE49-F238E27FC236}">
                <a16:creationId xmlns:a16="http://schemas.microsoft.com/office/drawing/2014/main" id="{33E9EEFC-CE26-B346-AB81-64E3441EBF45}"/>
              </a:ext>
            </a:extLst>
          </p:cNvPr>
          <p:cNvPicPr>
            <a:picLocks noChangeAspect="1"/>
          </p:cNvPicPr>
          <p:nvPr/>
        </p:nvPicPr>
        <p:blipFill>
          <a:blip r:embed="rId3"/>
          <a:stretch>
            <a:fillRect/>
          </a:stretch>
        </p:blipFill>
        <p:spPr>
          <a:xfrm>
            <a:off x="11001165" y="667683"/>
            <a:ext cx="2381666" cy="2381666"/>
          </a:xfrm>
          <a:prstGeom prst="rect">
            <a:avLst/>
          </a:prstGeom>
        </p:spPr>
      </p:pic>
      <p:sp>
        <p:nvSpPr>
          <p:cNvPr id="5" name="Date Placeholder 4">
            <a:extLst>
              <a:ext uri="{FF2B5EF4-FFF2-40B4-BE49-F238E27FC236}">
                <a16:creationId xmlns:a16="http://schemas.microsoft.com/office/drawing/2014/main" id="{01F15DBE-3965-C145-A1B2-4EF51695D422}"/>
              </a:ext>
            </a:extLst>
          </p:cNvPr>
          <p:cNvSpPr>
            <a:spLocks noGrp="1"/>
          </p:cNvSpPr>
          <p:nvPr>
            <p:ph type="dt" sz="half" idx="12"/>
          </p:nvPr>
        </p:nvSpPr>
        <p:spPr>
          <a:xfrm>
            <a:off x="1180317" y="12712700"/>
            <a:ext cx="1928430" cy="559164"/>
          </a:xfrm>
        </p:spPr>
        <p:txBody>
          <a:bodyPr/>
          <a:lstStyle>
            <a:lvl1pPr>
              <a:defRPr>
                <a:solidFill>
                  <a:schemeClr val="bg1"/>
                </a:solidFill>
              </a:defRPr>
            </a:lvl1pPr>
          </a:lstStyle>
          <a:p>
            <a:fld id="{B09C4395-69A3-4777-A64C-2273E18EA1F4}" type="datetimeFigureOut">
              <a:rPr lang="da-DK" smtClean="0"/>
              <a:t>24-04-2023</a:t>
            </a:fld>
            <a:endParaRPr lang="da-DK"/>
          </a:p>
        </p:txBody>
      </p:sp>
      <p:sp>
        <p:nvSpPr>
          <p:cNvPr id="8" name="Footer Placeholder 7">
            <a:extLst>
              <a:ext uri="{FF2B5EF4-FFF2-40B4-BE49-F238E27FC236}">
                <a16:creationId xmlns:a16="http://schemas.microsoft.com/office/drawing/2014/main" id="{97CCF56E-1D2D-2243-B099-B77B60BB9E78}"/>
              </a:ext>
            </a:extLst>
          </p:cNvPr>
          <p:cNvSpPr>
            <a:spLocks noGrp="1"/>
          </p:cNvSpPr>
          <p:nvPr>
            <p:ph type="ftr" sz="quarter" idx="13"/>
          </p:nvPr>
        </p:nvSpPr>
        <p:spPr>
          <a:xfrm>
            <a:off x="3324644" y="12712698"/>
            <a:ext cx="16033752" cy="559164"/>
          </a:xfrm>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1599426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reaker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51" y="0"/>
            <a:ext cx="24098250" cy="13716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8" name="Picture 7">
            <a:extLst>
              <a:ext uri="{FF2B5EF4-FFF2-40B4-BE49-F238E27FC236}">
                <a16:creationId xmlns:a16="http://schemas.microsoft.com/office/drawing/2014/main" id="{658FD01E-C2AF-0545-A1C8-D693A2F4D358}"/>
              </a:ext>
            </a:extLst>
          </p:cNvPr>
          <p:cNvPicPr>
            <a:picLocks noChangeAspect="1"/>
          </p:cNvPicPr>
          <p:nvPr/>
        </p:nvPicPr>
        <p:blipFill>
          <a:blip r:embed="rId2"/>
          <a:stretch>
            <a:fillRect/>
          </a:stretch>
        </p:blipFill>
        <p:spPr>
          <a:xfrm>
            <a:off x="6613445" y="2331366"/>
            <a:ext cx="11157110" cy="9001760"/>
          </a:xfrm>
          <a:prstGeom prst="rect">
            <a:avLst/>
          </a:prstGeom>
        </p:spPr>
      </p:pic>
      <p:sp>
        <p:nvSpPr>
          <p:cNvPr id="5" name="Title 1">
            <a:extLst>
              <a:ext uri="{FF2B5EF4-FFF2-40B4-BE49-F238E27FC236}">
                <a16:creationId xmlns:a16="http://schemas.microsoft.com/office/drawing/2014/main" id="{5999964C-223D-1848-BEFE-48231E458D4F}"/>
              </a:ext>
            </a:extLst>
          </p:cNvPr>
          <p:cNvSpPr>
            <a:spLocks noGrp="1"/>
          </p:cNvSpPr>
          <p:nvPr>
            <p:ph type="ctrTitle"/>
          </p:nvPr>
        </p:nvSpPr>
        <p:spPr>
          <a:xfrm>
            <a:off x="2216729" y="2382874"/>
            <a:ext cx="19950542" cy="8950252"/>
          </a:xfrm>
        </p:spPr>
        <p:txBody>
          <a:bodyPr anchor="ctr" anchorCtr="0"/>
          <a:lstStyle>
            <a:lvl1pPr algn="ctr">
              <a:defRPr sz="28000">
                <a:solidFill>
                  <a:schemeClr val="bg1"/>
                </a:solidFill>
              </a:defRPr>
            </a:lvl1pPr>
          </a:lstStyle>
          <a:p>
            <a:r>
              <a:rPr lang="da-DK"/>
              <a:t>Klik for at redigere titeltypografien i masteren</a:t>
            </a:r>
            <a:endParaRPr lang="en-DK"/>
          </a:p>
        </p:txBody>
      </p:sp>
      <p:sp>
        <p:nvSpPr>
          <p:cNvPr id="14" name="Date Placeholder 13">
            <a:extLst>
              <a:ext uri="{FF2B5EF4-FFF2-40B4-BE49-F238E27FC236}">
                <a16:creationId xmlns:a16="http://schemas.microsoft.com/office/drawing/2014/main" id="{EDBB20DC-26EF-5D41-8DD9-B0052414ED06}"/>
              </a:ext>
            </a:extLst>
          </p:cNvPr>
          <p:cNvSpPr>
            <a:spLocks noGrp="1"/>
          </p:cNvSpPr>
          <p:nvPr>
            <p:ph type="dt" sz="half" idx="10"/>
          </p:nvPr>
        </p:nvSpPr>
        <p:spPr/>
        <p:txBody>
          <a:bodyPr/>
          <a:lstStyle>
            <a:lvl1pPr>
              <a:defRPr>
                <a:solidFill>
                  <a:schemeClr val="bg1"/>
                </a:solidFill>
              </a:defRPr>
            </a:lvl1pPr>
          </a:lstStyle>
          <a:p>
            <a:fld id="{B09C4395-69A3-4777-A64C-2273E18EA1F4}" type="datetimeFigureOut">
              <a:rPr lang="da-DK" smtClean="0"/>
              <a:t>24-04-2023</a:t>
            </a:fld>
            <a:endParaRPr lang="da-DK"/>
          </a:p>
        </p:txBody>
      </p:sp>
      <p:sp>
        <p:nvSpPr>
          <p:cNvPr id="15" name="Footer Placeholder 14">
            <a:extLst>
              <a:ext uri="{FF2B5EF4-FFF2-40B4-BE49-F238E27FC236}">
                <a16:creationId xmlns:a16="http://schemas.microsoft.com/office/drawing/2014/main" id="{C35A56E0-2ED3-4A4D-889C-6E665627F31C}"/>
              </a:ext>
            </a:extLst>
          </p:cNvPr>
          <p:cNvSpPr>
            <a:spLocks noGrp="1"/>
          </p:cNvSpPr>
          <p:nvPr>
            <p:ph type="ftr" sz="quarter" idx="11"/>
          </p:nvPr>
        </p:nvSpPr>
        <p:spPr/>
        <p:txBody>
          <a:bodyPr/>
          <a:lstStyle>
            <a:lvl1pPr>
              <a:defRPr>
                <a:solidFill>
                  <a:schemeClr val="bg1"/>
                </a:solidFill>
              </a:defRPr>
            </a:lvl1pPr>
          </a:lstStyle>
          <a:p>
            <a:endParaRPr lang="da-DK"/>
          </a:p>
        </p:txBody>
      </p:sp>
      <p:sp>
        <p:nvSpPr>
          <p:cNvPr id="16" name="Slide Number Placeholder 15">
            <a:extLst>
              <a:ext uri="{FF2B5EF4-FFF2-40B4-BE49-F238E27FC236}">
                <a16:creationId xmlns:a16="http://schemas.microsoft.com/office/drawing/2014/main" id="{7D40CF5C-382E-7E48-A2FE-1279B9448B86}"/>
              </a:ext>
            </a:extLst>
          </p:cNvPr>
          <p:cNvSpPr>
            <a:spLocks noGrp="1"/>
          </p:cNvSpPr>
          <p:nvPr>
            <p:ph type="sldNum" sz="quarter" idx="12"/>
          </p:nvPr>
        </p:nvSpPr>
        <p:spPr/>
        <p:txBody>
          <a:bodyPr/>
          <a:lstStyle>
            <a:lvl1pPr>
              <a:defRPr>
                <a:solidFill>
                  <a:schemeClr val="bg1"/>
                </a:solidFill>
              </a:defRPr>
            </a:lvl1pPr>
          </a:lstStyle>
          <a:p>
            <a:fld id="{86CB4B4D-7CA3-9044-876B-883B54F8677D}" type="slidenum">
              <a:rPr lang="da-DK" smtClean="0"/>
              <a:t>‹nr.›</a:t>
            </a:fld>
            <a:endParaRPr lang="da-DK"/>
          </a:p>
        </p:txBody>
      </p:sp>
    </p:spTree>
    <p:extLst>
      <p:ext uri="{BB962C8B-B14F-4D97-AF65-F5344CB8AC3E}">
        <p14:creationId xmlns:p14="http://schemas.microsoft.com/office/powerpoint/2010/main" val="3155175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reaker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6" name="Picture 5">
            <a:extLst>
              <a:ext uri="{FF2B5EF4-FFF2-40B4-BE49-F238E27FC236}">
                <a16:creationId xmlns:a16="http://schemas.microsoft.com/office/drawing/2014/main" id="{B2A1DF9F-FCCB-3645-BA95-B62B9261E202}"/>
              </a:ext>
            </a:extLst>
          </p:cNvPr>
          <p:cNvPicPr>
            <a:picLocks noChangeAspect="1"/>
          </p:cNvPicPr>
          <p:nvPr/>
        </p:nvPicPr>
        <p:blipFill rotWithShape="1">
          <a:blip r:embed="rId2"/>
          <a:srcRect l="10671" r="9485" b="45585"/>
          <a:stretch/>
        </p:blipFill>
        <p:spPr>
          <a:xfrm>
            <a:off x="5100478" y="5666564"/>
            <a:ext cx="14183040" cy="6858000"/>
          </a:xfrm>
          <a:prstGeom prst="rect">
            <a:avLst/>
          </a:prstGeom>
        </p:spPr>
      </p:pic>
      <p:sp>
        <p:nvSpPr>
          <p:cNvPr id="5" name="Title 1">
            <a:extLst>
              <a:ext uri="{FF2B5EF4-FFF2-40B4-BE49-F238E27FC236}">
                <a16:creationId xmlns:a16="http://schemas.microsoft.com/office/drawing/2014/main" id="{0FFB8350-112B-3743-9589-1F862B263C4B}"/>
              </a:ext>
            </a:extLst>
          </p:cNvPr>
          <p:cNvSpPr>
            <a:spLocks noGrp="1"/>
          </p:cNvSpPr>
          <p:nvPr>
            <p:ph type="ctrTitle"/>
          </p:nvPr>
        </p:nvSpPr>
        <p:spPr>
          <a:xfrm>
            <a:off x="2216729" y="2382874"/>
            <a:ext cx="19950542" cy="8950252"/>
          </a:xfrm>
        </p:spPr>
        <p:txBody>
          <a:bodyPr anchor="ctr" anchorCtr="0"/>
          <a:lstStyle>
            <a:lvl1pPr algn="ctr">
              <a:defRPr sz="28000">
                <a:solidFill>
                  <a:schemeClr val="bg1"/>
                </a:solidFill>
              </a:defRPr>
            </a:lvl1pPr>
          </a:lstStyle>
          <a:p>
            <a:r>
              <a:rPr lang="da-DK"/>
              <a:t>Klik for at redigere titeltypografien i masteren</a:t>
            </a:r>
            <a:endParaRPr lang="en-DK"/>
          </a:p>
        </p:txBody>
      </p:sp>
      <p:sp>
        <p:nvSpPr>
          <p:cNvPr id="7" name="Rectangle 6">
            <a:extLst>
              <a:ext uri="{FF2B5EF4-FFF2-40B4-BE49-F238E27FC236}">
                <a16:creationId xmlns:a16="http://schemas.microsoft.com/office/drawing/2014/main" id="{95EF4D60-CCAA-B14C-B93E-67992D18D2C9}"/>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Date Placeholder 1">
            <a:extLst>
              <a:ext uri="{FF2B5EF4-FFF2-40B4-BE49-F238E27FC236}">
                <a16:creationId xmlns:a16="http://schemas.microsoft.com/office/drawing/2014/main" id="{34DF85D0-41C0-8941-8437-04EAC765FA9A}"/>
              </a:ext>
            </a:extLst>
          </p:cNvPr>
          <p:cNvSpPr>
            <a:spLocks noGrp="1"/>
          </p:cNvSpPr>
          <p:nvPr>
            <p:ph type="dt" sz="half" idx="10"/>
          </p:nvPr>
        </p:nvSpPr>
        <p:spPr/>
        <p:txBody>
          <a:bodyPr/>
          <a:lstStyle>
            <a:lvl1pPr>
              <a:defRPr>
                <a:solidFill>
                  <a:schemeClr val="bg1"/>
                </a:solidFill>
              </a:defRPr>
            </a:lvl1pPr>
          </a:lstStyle>
          <a:p>
            <a:fld id="{B09C4395-69A3-4777-A64C-2273E18EA1F4}" type="datetimeFigureOut">
              <a:rPr lang="da-DK" smtClean="0"/>
              <a:t>24-04-2023</a:t>
            </a:fld>
            <a:endParaRPr lang="da-DK"/>
          </a:p>
        </p:txBody>
      </p:sp>
      <p:sp>
        <p:nvSpPr>
          <p:cNvPr id="3" name="Footer Placeholder 2">
            <a:extLst>
              <a:ext uri="{FF2B5EF4-FFF2-40B4-BE49-F238E27FC236}">
                <a16:creationId xmlns:a16="http://schemas.microsoft.com/office/drawing/2014/main" id="{5038E51B-70E8-9B4A-BD67-F1D09F35C43D}"/>
              </a:ext>
            </a:extLst>
          </p:cNvPr>
          <p:cNvSpPr>
            <a:spLocks noGrp="1"/>
          </p:cNvSpPr>
          <p:nvPr>
            <p:ph type="ftr" sz="quarter" idx="11"/>
          </p:nvPr>
        </p:nvSpPr>
        <p:spPr/>
        <p:txBody>
          <a:bodyPr/>
          <a:lstStyle>
            <a:lvl1pPr>
              <a:defRPr>
                <a:solidFill>
                  <a:schemeClr val="bg1"/>
                </a:solidFill>
              </a:defRPr>
            </a:lvl1pPr>
          </a:lstStyle>
          <a:p>
            <a:endParaRPr lang="da-DK"/>
          </a:p>
        </p:txBody>
      </p:sp>
      <p:sp>
        <p:nvSpPr>
          <p:cNvPr id="10" name="Slide Number Placeholder 9">
            <a:extLst>
              <a:ext uri="{FF2B5EF4-FFF2-40B4-BE49-F238E27FC236}">
                <a16:creationId xmlns:a16="http://schemas.microsoft.com/office/drawing/2014/main" id="{9C2A915D-CF57-5B4A-8581-AFFA9754D45F}"/>
              </a:ext>
            </a:extLst>
          </p:cNvPr>
          <p:cNvSpPr>
            <a:spLocks noGrp="1"/>
          </p:cNvSpPr>
          <p:nvPr>
            <p:ph type="sldNum" sz="quarter" idx="12"/>
          </p:nvPr>
        </p:nvSpPr>
        <p:spPr/>
        <p:txBody>
          <a:bodyPr/>
          <a:lstStyle>
            <a:lvl1pPr>
              <a:defRPr>
                <a:solidFill>
                  <a:schemeClr val="bg1"/>
                </a:solidFill>
              </a:defRPr>
            </a:lvl1pPr>
          </a:lstStyle>
          <a:p>
            <a:fld id="{86CB4B4D-7CA3-9044-876B-883B54F8677D}" type="slidenum">
              <a:rPr lang="da-DK" smtClean="0"/>
              <a:t>‹nr.›</a:t>
            </a:fld>
            <a:endParaRPr lang="da-DK"/>
          </a:p>
        </p:txBody>
      </p:sp>
    </p:spTree>
    <p:extLst>
      <p:ext uri="{BB962C8B-B14F-4D97-AF65-F5344CB8AC3E}">
        <p14:creationId xmlns:p14="http://schemas.microsoft.com/office/powerpoint/2010/main" val="2751467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kst - hvid baggrun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a:xfrm>
            <a:off x="3373820" y="3314410"/>
            <a:ext cx="18178080" cy="8881856"/>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fld id="{86CB4B4D-7CA3-9044-876B-883B54F8677D}" type="slidenum">
              <a:rPr lang="da-DK" smtClean="0"/>
              <a:t>‹nr.›</a:t>
            </a:fld>
            <a:endParaRPr lang="da-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p:nvPicPr>
        <p:blipFill rotWithShape="1">
          <a:blip r:embed="rId2"/>
          <a:srcRect l="10671" r="65756" b="41863"/>
          <a:stretch/>
        </p:blipFill>
        <p:spPr>
          <a:xfrm>
            <a:off x="21297901" y="7933139"/>
            <a:ext cx="3369522" cy="5895830"/>
          </a:xfrm>
          <a:prstGeom prst="rect">
            <a:avLst/>
          </a:prstGeom>
        </p:spPr>
      </p:pic>
      <p:sp>
        <p:nvSpPr>
          <p:cNvPr id="5" name="Date Placeholder 4">
            <a:extLst>
              <a:ext uri="{FF2B5EF4-FFF2-40B4-BE49-F238E27FC236}">
                <a16:creationId xmlns:a16="http://schemas.microsoft.com/office/drawing/2014/main" id="{D831E398-75B3-B540-B8FE-95242F7AF794}"/>
              </a:ext>
            </a:extLst>
          </p:cNvPr>
          <p:cNvSpPr>
            <a:spLocks noGrp="1"/>
          </p:cNvSpPr>
          <p:nvPr>
            <p:ph type="dt" sz="half" idx="11"/>
          </p:nvPr>
        </p:nvSpPr>
        <p:spPr/>
        <p:txBody>
          <a:bodyPr/>
          <a:lstStyle/>
          <a:p>
            <a:fld id="{B09C4395-69A3-4777-A64C-2273E18EA1F4}" type="datetimeFigureOut">
              <a:rPr lang="da-DK" smtClean="0"/>
              <a:t>24-04-2023</a:t>
            </a:fld>
            <a:endParaRPr lang="da-DK"/>
          </a:p>
        </p:txBody>
      </p:sp>
      <p:sp>
        <p:nvSpPr>
          <p:cNvPr id="9" name="Footer Placeholder 8">
            <a:extLst>
              <a:ext uri="{FF2B5EF4-FFF2-40B4-BE49-F238E27FC236}">
                <a16:creationId xmlns:a16="http://schemas.microsoft.com/office/drawing/2014/main" id="{84B0CB26-A08D-0E49-911D-09789AB725A8}"/>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3916229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kst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9" name="Rectangle 8">
            <a:extLst>
              <a:ext uri="{FF2B5EF4-FFF2-40B4-BE49-F238E27FC236}">
                <a16:creationId xmlns:a16="http://schemas.microsoft.com/office/drawing/2014/main" id="{A908ED0F-E8E3-3943-A399-5CF4A883E4B1}"/>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10" name="Picture 9">
            <a:extLst>
              <a:ext uri="{FF2B5EF4-FFF2-40B4-BE49-F238E27FC236}">
                <a16:creationId xmlns:a16="http://schemas.microsoft.com/office/drawing/2014/main" id="{F6B7A5AF-4C32-144D-9D36-346EC40D9ABC}"/>
              </a:ext>
            </a:extLst>
          </p:cNvPr>
          <p:cNvPicPr>
            <a:picLocks noChangeAspect="1"/>
          </p:cNvPicPr>
          <p:nvPr/>
        </p:nvPicPr>
        <p:blipFill rotWithShape="1">
          <a:blip r:embed="rId3"/>
          <a:srcRect l="10671" r="65756" b="41863"/>
          <a:stretch/>
        </p:blipFill>
        <p:spPr>
          <a:xfrm>
            <a:off x="21297901" y="7933139"/>
            <a:ext cx="3369522" cy="5895830"/>
          </a:xfrm>
          <a:prstGeom prst="rect">
            <a:avLst/>
          </a:prstGeom>
        </p:spPr>
      </p:pic>
      <p:sp>
        <p:nvSpPr>
          <p:cNvPr id="6" name="Date Placeholder 5">
            <a:extLst>
              <a:ext uri="{FF2B5EF4-FFF2-40B4-BE49-F238E27FC236}">
                <a16:creationId xmlns:a16="http://schemas.microsoft.com/office/drawing/2014/main" id="{447F6E9A-388B-7843-84C7-47D1BD3D7CEC}"/>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24-04-2023</a:t>
            </a:fld>
            <a:endParaRPr lang="da-DK"/>
          </a:p>
        </p:txBody>
      </p:sp>
      <p:sp>
        <p:nvSpPr>
          <p:cNvPr id="8" name="Footer Placeholder 7">
            <a:extLst>
              <a:ext uri="{FF2B5EF4-FFF2-40B4-BE49-F238E27FC236}">
                <a16:creationId xmlns:a16="http://schemas.microsoft.com/office/drawing/2014/main" id="{069A4E30-54B8-D841-B7E1-F4FF79DF9C79}"/>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895907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kst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pic>
        <p:nvPicPr>
          <p:cNvPr id="9" name="Picture 8">
            <a:extLst>
              <a:ext uri="{FF2B5EF4-FFF2-40B4-BE49-F238E27FC236}">
                <a16:creationId xmlns:a16="http://schemas.microsoft.com/office/drawing/2014/main" id="{4C43FA64-DC2B-2A47-A6D8-471173CA456C}"/>
              </a:ext>
            </a:extLst>
          </p:cNvPr>
          <p:cNvPicPr>
            <a:picLocks noChangeAspect="1"/>
          </p:cNvPicPr>
          <p:nvPr/>
        </p:nvPicPr>
        <p:blipFill rotWithShape="1">
          <a:blip r:embed="rId3"/>
          <a:srcRect l="37825" r="44355" b="41854"/>
          <a:stretch/>
        </p:blipFill>
        <p:spPr>
          <a:xfrm>
            <a:off x="21928414" y="7927455"/>
            <a:ext cx="2546496" cy="5895830"/>
          </a:xfrm>
          <a:prstGeom prst="rect">
            <a:avLst/>
          </a:prstGeom>
        </p:spPr>
      </p:pic>
      <p:sp>
        <p:nvSpPr>
          <p:cNvPr id="6" name="Date Placeholder 5">
            <a:extLst>
              <a:ext uri="{FF2B5EF4-FFF2-40B4-BE49-F238E27FC236}">
                <a16:creationId xmlns:a16="http://schemas.microsoft.com/office/drawing/2014/main" id="{5E2F49D2-1D38-C549-AFD7-BAF7225423DA}"/>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24-04-2023</a:t>
            </a:fld>
            <a:endParaRPr lang="da-DK"/>
          </a:p>
        </p:txBody>
      </p:sp>
      <p:sp>
        <p:nvSpPr>
          <p:cNvPr id="11" name="Footer Placeholder 10">
            <a:extLst>
              <a:ext uri="{FF2B5EF4-FFF2-40B4-BE49-F238E27FC236}">
                <a16:creationId xmlns:a16="http://schemas.microsoft.com/office/drawing/2014/main" id="{78D1D94E-B680-E34F-945B-F0DCAC4BA2D8}"/>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08380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F50142-BBA2-6642-97B4-666525D1454F}"/>
              </a:ext>
            </a:extLst>
          </p:cNvPr>
          <p:cNvSpPr>
            <a:spLocks noGrp="1"/>
          </p:cNvSpPr>
          <p:nvPr>
            <p:ph type="title"/>
          </p:nvPr>
        </p:nvSpPr>
        <p:spPr>
          <a:xfrm>
            <a:off x="3373820" y="895877"/>
            <a:ext cx="18178080" cy="1595074"/>
          </a:xfrm>
          <a:prstGeom prst="rect">
            <a:avLst/>
          </a:prstGeom>
        </p:spPr>
        <p:txBody>
          <a:bodyPr vert="horz" lIns="0" tIns="0" rIns="0" bIns="0" rtlCol="0" anchor="b" anchorCtr="0">
            <a:normAutofit/>
          </a:bodyPr>
          <a:lstStyle/>
          <a:p>
            <a:endParaRPr lang="en-DK"/>
          </a:p>
        </p:txBody>
      </p:sp>
      <p:sp>
        <p:nvSpPr>
          <p:cNvPr id="3" name="Text Placeholder 2">
            <a:extLst>
              <a:ext uri="{FF2B5EF4-FFF2-40B4-BE49-F238E27FC236}">
                <a16:creationId xmlns:a16="http://schemas.microsoft.com/office/drawing/2014/main" id="{72D97DA2-A384-7842-8FE4-5D0E69845677}"/>
              </a:ext>
            </a:extLst>
          </p:cNvPr>
          <p:cNvSpPr>
            <a:spLocks noGrp="1"/>
          </p:cNvSpPr>
          <p:nvPr>
            <p:ph type="body" idx="1"/>
          </p:nvPr>
        </p:nvSpPr>
        <p:spPr>
          <a:xfrm>
            <a:off x="3373820" y="3314410"/>
            <a:ext cx="18178080" cy="8881856"/>
          </a:xfrm>
          <a:prstGeom prst="rect">
            <a:avLst/>
          </a:prstGeom>
        </p:spPr>
        <p:txBody>
          <a:bodyPr vert="horz" lIns="0" tIns="0" rIns="0" bIns="0" rtlCol="0">
            <a:normAutofit/>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pic>
        <p:nvPicPr>
          <p:cNvPr id="7" name="Picture 6">
            <a:extLst>
              <a:ext uri="{FF2B5EF4-FFF2-40B4-BE49-F238E27FC236}">
                <a16:creationId xmlns:a16="http://schemas.microsoft.com/office/drawing/2014/main" id="{3A1972E0-9713-4949-8065-02A4226D5A70}"/>
              </a:ext>
            </a:extLst>
          </p:cNvPr>
          <p:cNvPicPr>
            <a:picLocks noChangeAspect="1"/>
          </p:cNvPicPr>
          <p:nvPr/>
        </p:nvPicPr>
        <p:blipFill>
          <a:blip r:embed="rId36"/>
          <a:stretch>
            <a:fillRect/>
          </a:stretch>
        </p:blipFill>
        <p:spPr>
          <a:xfrm>
            <a:off x="976090" y="895878"/>
            <a:ext cx="1707388" cy="1749372"/>
          </a:xfrm>
          <a:prstGeom prst="rect">
            <a:avLst/>
          </a:prstGeom>
        </p:spPr>
      </p:pic>
      <p:sp>
        <p:nvSpPr>
          <p:cNvPr id="4" name="Rectangle 3">
            <a:extLst>
              <a:ext uri="{FF2B5EF4-FFF2-40B4-BE49-F238E27FC236}">
                <a16:creationId xmlns:a16="http://schemas.microsoft.com/office/drawing/2014/main" id="{8720AB8C-47EB-284B-BEF0-3CAC31FCFE86}"/>
              </a:ext>
            </a:extLst>
          </p:cNvPr>
          <p:cNvSpPr/>
          <p:nvPr/>
        </p:nvSpPr>
        <p:spPr>
          <a:xfrm>
            <a:off x="2" y="0"/>
            <a:ext cx="28574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Slide Number Placeholder 11">
            <a:extLst>
              <a:ext uri="{FF2B5EF4-FFF2-40B4-BE49-F238E27FC236}">
                <a16:creationId xmlns:a16="http://schemas.microsoft.com/office/drawing/2014/main" id="{76EEAD9F-26F0-DF48-B9B7-D3450C237763}"/>
              </a:ext>
            </a:extLst>
          </p:cNvPr>
          <p:cNvSpPr>
            <a:spLocks noGrp="1"/>
          </p:cNvSpPr>
          <p:nvPr>
            <p:ph type="sldNum" sz="quarter" idx="4"/>
          </p:nvPr>
        </p:nvSpPr>
        <p:spPr>
          <a:xfrm rot="16200000">
            <a:off x="725379" y="6654271"/>
            <a:ext cx="2208810" cy="567458"/>
          </a:xfrm>
          <a:prstGeom prst="rect">
            <a:avLst/>
          </a:prstGeom>
        </p:spPr>
        <p:txBody>
          <a:bodyPr lIns="0" tIns="0" rIns="0" bIns="0" anchor="ctr" anchorCtr="0"/>
          <a:lstStyle>
            <a:lvl1pPr algn="l">
              <a:buFontTx/>
              <a:buBlip>
                <a:blip r:embed="rId37"/>
              </a:buBlip>
              <a:defRPr sz="2800"/>
            </a:lvl1pPr>
          </a:lstStyle>
          <a:p>
            <a:fld id="{86CB4B4D-7CA3-9044-876B-883B54F8677D}" type="slidenum">
              <a:rPr lang="da-DK" smtClean="0"/>
              <a:t>‹nr.›</a:t>
            </a:fld>
            <a:endParaRPr lang="da-DK"/>
          </a:p>
        </p:txBody>
      </p:sp>
      <p:sp>
        <p:nvSpPr>
          <p:cNvPr id="8" name="Footer Placeholder 4">
            <a:extLst>
              <a:ext uri="{FF2B5EF4-FFF2-40B4-BE49-F238E27FC236}">
                <a16:creationId xmlns:a16="http://schemas.microsoft.com/office/drawing/2014/main" id="{6FEAF04A-204F-AC49-871E-33511BA070CA}"/>
              </a:ext>
            </a:extLst>
          </p:cNvPr>
          <p:cNvSpPr>
            <a:spLocks noGrp="1"/>
          </p:cNvSpPr>
          <p:nvPr>
            <p:ph type="ftr" sz="quarter" idx="3"/>
          </p:nvPr>
        </p:nvSpPr>
        <p:spPr>
          <a:xfrm>
            <a:off x="5518148" y="12712698"/>
            <a:ext cx="16033752" cy="559164"/>
          </a:xfrm>
          <a:prstGeom prst="rect">
            <a:avLst/>
          </a:prstGeom>
        </p:spPr>
        <p:txBody>
          <a:bodyPr vert="horz" lIns="0" tIns="0" rIns="0" bIns="0" rtlCol="0" anchor="ctr"/>
          <a:lstStyle>
            <a:lvl1pPr algn="l">
              <a:defRPr sz="2400">
                <a:solidFill>
                  <a:schemeClr val="tx1"/>
                </a:solidFill>
              </a:defRPr>
            </a:lvl1pPr>
          </a:lstStyle>
          <a:p>
            <a:endParaRPr lang="da-DK"/>
          </a:p>
        </p:txBody>
      </p:sp>
      <p:sp>
        <p:nvSpPr>
          <p:cNvPr id="9" name="Date Placeholder 3">
            <a:extLst>
              <a:ext uri="{FF2B5EF4-FFF2-40B4-BE49-F238E27FC236}">
                <a16:creationId xmlns:a16="http://schemas.microsoft.com/office/drawing/2014/main" id="{E5C2E710-BCD3-2041-8DB1-98969394E357}"/>
              </a:ext>
            </a:extLst>
          </p:cNvPr>
          <p:cNvSpPr>
            <a:spLocks noGrp="1"/>
          </p:cNvSpPr>
          <p:nvPr>
            <p:ph type="dt" sz="half" idx="2"/>
          </p:nvPr>
        </p:nvSpPr>
        <p:spPr>
          <a:xfrm>
            <a:off x="3373821" y="12712700"/>
            <a:ext cx="1928430" cy="559164"/>
          </a:xfrm>
          <a:prstGeom prst="rect">
            <a:avLst/>
          </a:prstGeom>
        </p:spPr>
        <p:txBody>
          <a:bodyPr lIns="0" tIns="0" rIns="0" bIns="0" anchor="ctr" anchorCtr="0"/>
          <a:lstStyle>
            <a:lvl1pPr>
              <a:defRPr sz="2400"/>
            </a:lvl1pPr>
          </a:lstStyle>
          <a:p>
            <a:fld id="{B09C4395-69A3-4777-A64C-2273E18EA1F4}" type="datetimeFigureOut">
              <a:rPr lang="da-DK" smtClean="0"/>
              <a:t>24-04-2023</a:t>
            </a:fld>
            <a:endParaRPr lang="da-DK"/>
          </a:p>
        </p:txBody>
      </p:sp>
    </p:spTree>
    <p:extLst>
      <p:ext uri="{BB962C8B-B14F-4D97-AF65-F5344CB8AC3E}">
        <p14:creationId xmlns:p14="http://schemas.microsoft.com/office/powerpoint/2010/main" val="224956782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Lst>
  <p:txStyles>
    <p:titleStyle>
      <a:lvl1pPr algn="l" defTabSz="1828800" rtl="0" eaLnBrk="1" latinLnBrk="0" hangingPunct="1">
        <a:lnSpc>
          <a:spcPct val="90000"/>
        </a:lnSpc>
        <a:spcBef>
          <a:spcPct val="0"/>
        </a:spcBef>
        <a:buNone/>
        <a:defRPr sz="8400" b="0" kern="1200">
          <a:solidFill>
            <a:schemeClr val="tx1"/>
          </a:solidFill>
          <a:latin typeface="+mj-lt"/>
          <a:ea typeface="+mj-ea"/>
          <a:cs typeface="Calibri" panose="020F0502020204030204" pitchFamily="34" charset="0"/>
        </a:defRPr>
      </a:lvl1pPr>
    </p:titleStyle>
    <p:bodyStyle>
      <a:lvl1pPr marL="368300" indent="-368300" algn="l" defTabSz="1828800" rtl="0" eaLnBrk="1" latinLnBrk="0" hangingPunct="1">
        <a:lnSpc>
          <a:spcPct val="100000"/>
        </a:lnSpc>
        <a:spcBef>
          <a:spcPts val="2000"/>
        </a:spcBef>
        <a:buFontTx/>
        <a:buBlip>
          <a:blip r:embed="rId37"/>
        </a:buBlip>
        <a:tabLst/>
        <a:defRPr sz="4200" kern="1200">
          <a:solidFill>
            <a:schemeClr val="tx1"/>
          </a:solidFill>
          <a:latin typeface="+mn-lt"/>
          <a:ea typeface="+mn-ea"/>
          <a:cs typeface="+mn-cs"/>
        </a:defRPr>
      </a:lvl1pPr>
      <a:lvl2pPr marL="714376" indent="-346076" algn="l" defTabSz="1828800" rtl="0" eaLnBrk="1" latinLnBrk="0" hangingPunct="1">
        <a:lnSpc>
          <a:spcPct val="100000"/>
        </a:lnSpc>
        <a:spcBef>
          <a:spcPts val="1000"/>
        </a:spcBef>
        <a:buFontTx/>
        <a:buBlip>
          <a:blip r:embed="rId37"/>
        </a:buBlip>
        <a:tabLst/>
        <a:defRPr sz="4200" kern="1200">
          <a:solidFill>
            <a:schemeClr val="tx1"/>
          </a:solidFill>
          <a:latin typeface="+mn-lt"/>
          <a:ea typeface="+mn-ea"/>
          <a:cs typeface="+mn-cs"/>
        </a:defRPr>
      </a:lvl2pPr>
      <a:lvl3pPr marL="1082676" indent="-368300" algn="l" defTabSz="1828800" rtl="0" eaLnBrk="1" latinLnBrk="0" hangingPunct="1">
        <a:lnSpc>
          <a:spcPct val="100000"/>
        </a:lnSpc>
        <a:spcBef>
          <a:spcPts val="1000"/>
        </a:spcBef>
        <a:buFontTx/>
        <a:buBlip>
          <a:blip r:embed="rId37"/>
        </a:buBlip>
        <a:tabLst/>
        <a:defRPr sz="4200" kern="1200">
          <a:solidFill>
            <a:schemeClr val="tx1"/>
          </a:solidFill>
          <a:latin typeface="+mn-lt"/>
          <a:ea typeface="+mn-ea"/>
          <a:cs typeface="+mn-cs"/>
        </a:defRPr>
      </a:lvl3pPr>
      <a:lvl4pPr marL="1431926" indent="-349250" algn="l" defTabSz="1828800" rtl="0" eaLnBrk="1" latinLnBrk="0" hangingPunct="1">
        <a:lnSpc>
          <a:spcPct val="100000"/>
        </a:lnSpc>
        <a:spcBef>
          <a:spcPts val="1000"/>
        </a:spcBef>
        <a:buFontTx/>
        <a:buBlip>
          <a:blip r:embed="rId37"/>
        </a:buBlip>
        <a:tabLst/>
        <a:defRPr sz="4200" kern="1200">
          <a:solidFill>
            <a:schemeClr val="tx1"/>
          </a:solidFill>
          <a:latin typeface="+mn-lt"/>
          <a:ea typeface="+mn-ea"/>
          <a:cs typeface="+mn-cs"/>
        </a:defRPr>
      </a:lvl4pPr>
      <a:lvl5pPr marL="1778000" indent="-346076" algn="l" defTabSz="1828800" rtl="0" eaLnBrk="1" latinLnBrk="0" hangingPunct="1">
        <a:lnSpc>
          <a:spcPct val="100000"/>
        </a:lnSpc>
        <a:spcBef>
          <a:spcPts val="1000"/>
        </a:spcBef>
        <a:buFontTx/>
        <a:buBlip>
          <a:blip r:embed="rId37"/>
        </a:buBlip>
        <a:tabLst/>
        <a:defRPr sz="42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DK"/>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p15:clr>
            <a:srgbClr val="F26B43"/>
          </p15:clr>
        </p15:guide>
        <p15:guide id="2" pos="3840">
          <p15:clr>
            <a:srgbClr val="F26B43"/>
          </p15:clr>
        </p15:guide>
        <p15:guide id="3" pos="1059">
          <p15:clr>
            <a:srgbClr val="F26B43"/>
          </p15:clr>
        </p15:guide>
        <p15:guide id="4" pos="67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9.xml"/><Relationship Id="rId1" Type="http://schemas.openxmlformats.org/officeDocument/2006/relationships/video" Target="https://www.youtube.com/embed/BNHR6IQJGZ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Web Construction"/>
          <p:cNvSpPr txBox="1">
            <a:spLocks noGrp="1"/>
          </p:cNvSpPr>
          <p:nvPr>
            <p:ph type="ctrTitle"/>
          </p:nvPr>
        </p:nvSpPr>
        <p:spPr>
          <a:prstGeom prst="rect">
            <a:avLst/>
          </a:prstGeom>
        </p:spPr>
        <p:txBody>
          <a:bodyPr/>
          <a:lstStyle/>
          <a:p>
            <a:r>
              <a:rPr lang="da-DK" dirty="0"/>
              <a:t>SEO</a:t>
            </a:r>
            <a:endParaRPr dirty="0"/>
          </a:p>
        </p:txBody>
      </p:sp>
      <p:sp>
        <p:nvSpPr>
          <p:cNvPr id="137" name="V2 - M1 - 2018"/>
          <p:cNvSpPr txBox="1">
            <a:spLocks noGrp="1"/>
          </p:cNvSpPr>
          <p:nvPr>
            <p:ph type="subTitle" idx="1"/>
          </p:nvPr>
        </p:nvSpPr>
        <p:spPr>
          <a:prstGeom prst="rect">
            <a:avLst/>
          </a:prstGeom>
        </p:spPr>
        <p:txBody>
          <a:bodyPr/>
          <a:lstStyle/>
          <a:p>
            <a:r>
              <a:rPr lang="da-DK" dirty="0"/>
              <a:t>V1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Find det/de rigtige søgeord</a:t>
            </a:r>
          </a:p>
        </p:txBody>
      </p:sp>
      <p:sp>
        <p:nvSpPr>
          <p:cNvPr id="4" name="Pladsholder til indhold 3">
            <a:extLst>
              <a:ext uri="{FF2B5EF4-FFF2-40B4-BE49-F238E27FC236}">
                <a16:creationId xmlns:a16="http://schemas.microsoft.com/office/drawing/2014/main" id="{265193E1-BCEE-4898-99B5-3634B48E1B5D}"/>
              </a:ext>
            </a:extLst>
          </p:cNvPr>
          <p:cNvSpPr>
            <a:spLocks noGrp="1"/>
          </p:cNvSpPr>
          <p:nvPr>
            <p:ph sz="half" idx="1"/>
          </p:nvPr>
        </p:nvSpPr>
        <p:spPr/>
        <p:txBody>
          <a:bodyPr/>
          <a:lstStyle/>
          <a:p>
            <a:r>
              <a:rPr lang="da-DK" sz="3600" dirty="0"/>
              <a:t>Søgeord kan inddeles i 3 niveauer:</a:t>
            </a:r>
          </a:p>
          <a:p>
            <a:pPr lvl="1"/>
            <a:r>
              <a:rPr lang="da-DK" sz="3600" dirty="0"/>
              <a:t>Niveau 3:</a:t>
            </a:r>
          </a:p>
          <a:p>
            <a:pPr lvl="2"/>
            <a:r>
              <a:rPr lang="da-DK" sz="3600" dirty="0"/>
              <a:t>Meget specifikke ord med færre søgninger, fx:</a:t>
            </a:r>
          </a:p>
          <a:p>
            <a:pPr lvl="3"/>
            <a:r>
              <a:rPr lang="da-DK" sz="3600" dirty="0"/>
              <a:t>Everton damecykel, Redline </a:t>
            </a:r>
            <a:r>
              <a:rPr lang="da-DK" sz="3600" dirty="0" err="1"/>
              <a:t>bmx</a:t>
            </a:r>
            <a:r>
              <a:rPr lang="da-DK" sz="3600" dirty="0"/>
              <a:t>-cykel</a:t>
            </a:r>
          </a:p>
          <a:p>
            <a:pPr lvl="3"/>
            <a:r>
              <a:rPr lang="da-DK" sz="3600" dirty="0"/>
              <a:t>Bogføring i e-conomic, registrering som arbejdsgiver</a:t>
            </a:r>
          </a:p>
          <a:p>
            <a:pPr lvl="3"/>
            <a:r>
              <a:rPr lang="da-DK" sz="3600" dirty="0"/>
              <a:t>Afbudsrejser Tyrkiet, afbudsrejse </a:t>
            </a:r>
            <a:r>
              <a:rPr lang="da-DK" sz="3600" dirty="0" err="1"/>
              <a:t>Alanya</a:t>
            </a:r>
            <a:r>
              <a:rPr lang="da-DK" sz="3600" dirty="0"/>
              <a:t> 1000 </a:t>
            </a:r>
            <a:r>
              <a:rPr lang="da-DK" sz="3600" dirty="0" err="1"/>
              <a:t>kr</a:t>
            </a:r>
            <a:endParaRPr lang="da-DK" sz="3600" dirty="0"/>
          </a:p>
          <a:p>
            <a:r>
              <a:rPr lang="da-DK" sz="3600" dirty="0"/>
              <a:t>Hvilke slags søgeord skal du optimere imod?</a:t>
            </a:r>
          </a:p>
          <a:p>
            <a:pPr lvl="1"/>
            <a:r>
              <a:rPr lang="da-DK" sz="3600" dirty="0"/>
              <a:t>Det giver mest mening at optimere imod alle tre niveauer, men du vil få tre meget forskellige resultater ud af det</a:t>
            </a:r>
          </a:p>
          <a:p>
            <a:pPr lvl="2"/>
            <a:r>
              <a:rPr lang="da-DK" sz="3600" dirty="0"/>
              <a:t>Nogle anbefaler først at fokusere på niveau 3, derefter niveau 2 og til sidste niveau 1</a:t>
            </a:r>
          </a:p>
        </p:txBody>
      </p:sp>
      <p:pic>
        <p:nvPicPr>
          <p:cNvPr id="8" name="Pladsholder til billede 7">
            <a:extLst>
              <a:ext uri="{FF2B5EF4-FFF2-40B4-BE49-F238E27FC236}">
                <a16:creationId xmlns:a16="http://schemas.microsoft.com/office/drawing/2014/main" id="{8BF328FF-0BEC-476D-BCBB-696D855F5B2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36" b="636"/>
          <a:stretch>
            <a:fillRect/>
          </a:stretch>
        </p:blipFill>
        <p:spPr/>
      </p:pic>
      <p:sp>
        <p:nvSpPr>
          <p:cNvPr id="5" name="Pladsholder til tekst 4">
            <a:extLst>
              <a:ext uri="{FF2B5EF4-FFF2-40B4-BE49-F238E27FC236}">
                <a16:creationId xmlns:a16="http://schemas.microsoft.com/office/drawing/2014/main" id="{568A9BEB-8C08-4476-BF42-65EF429EFA83}"/>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305634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E4F1B5-96AA-4F34-B275-15B9528A33C5}"/>
              </a:ext>
            </a:extLst>
          </p:cNvPr>
          <p:cNvSpPr>
            <a:spLocks noGrp="1"/>
          </p:cNvSpPr>
          <p:nvPr>
            <p:ph type="title"/>
          </p:nvPr>
        </p:nvSpPr>
        <p:spPr/>
        <p:txBody>
          <a:bodyPr/>
          <a:lstStyle/>
          <a:p>
            <a:r>
              <a:rPr lang="da-DK" dirty="0"/>
              <a:t>Find det/de rigtige søgeord</a:t>
            </a:r>
          </a:p>
        </p:txBody>
      </p:sp>
      <p:sp>
        <p:nvSpPr>
          <p:cNvPr id="3" name="Pladsholder til tekst 2">
            <a:extLst>
              <a:ext uri="{FF2B5EF4-FFF2-40B4-BE49-F238E27FC236}">
                <a16:creationId xmlns:a16="http://schemas.microsoft.com/office/drawing/2014/main" id="{1953DE4F-0D4E-472B-B6F2-E3EE6D75B67A}"/>
              </a:ext>
            </a:extLst>
          </p:cNvPr>
          <p:cNvSpPr>
            <a:spLocks noGrp="1"/>
          </p:cNvSpPr>
          <p:nvPr>
            <p:ph type="body" idx="4294967295"/>
          </p:nvPr>
        </p:nvSpPr>
        <p:spPr>
          <a:xfrm>
            <a:off x="15049500" y="3289300"/>
            <a:ext cx="8172450" cy="9575800"/>
          </a:xfrm>
        </p:spPr>
        <p:txBody>
          <a:bodyPr>
            <a:normAutofit/>
          </a:bodyPr>
          <a:lstStyle/>
          <a:p>
            <a:pPr>
              <a:spcBef>
                <a:spcPts val="600"/>
              </a:spcBef>
            </a:pPr>
            <a:r>
              <a:rPr lang="da-DK" dirty="0">
                <a:solidFill>
                  <a:schemeClr val="bg1"/>
                </a:solidFill>
              </a:rPr>
              <a:t>De tre søgeord rammer brugere i tre forskellige faser af deres købsproces</a:t>
            </a:r>
          </a:p>
          <a:p>
            <a:pPr>
              <a:spcBef>
                <a:spcPts val="600"/>
              </a:spcBef>
            </a:pPr>
            <a:r>
              <a:rPr lang="da-DK" dirty="0">
                <a:solidFill>
                  <a:schemeClr val="bg1"/>
                </a:solidFill>
              </a:rPr>
              <a:t>Der er størst sandsynlighed for konvertering/salg på søgeord på niveau 3, for det er brugere, som søger på noget meget specifikt</a:t>
            </a:r>
          </a:p>
          <a:p>
            <a:pPr lvl="1">
              <a:spcBef>
                <a:spcPts val="600"/>
              </a:spcBef>
            </a:pPr>
            <a:r>
              <a:rPr lang="da-DK" dirty="0">
                <a:solidFill>
                  <a:schemeClr val="bg1"/>
                </a:solidFill>
              </a:rPr>
              <a:t>Så selvom der er færre, der søger på dette søgeord, er der måske flere penge i at optimere på niveau 3 ord</a:t>
            </a:r>
          </a:p>
          <a:p>
            <a:pPr lvl="1">
              <a:spcBef>
                <a:spcPts val="600"/>
              </a:spcBef>
            </a:pPr>
            <a:r>
              <a:rPr lang="da-DK" dirty="0">
                <a:solidFill>
                  <a:schemeClr val="bg1"/>
                </a:solidFill>
              </a:rPr>
              <a:t>Færre søgninger giver også færre konkurrenter og større sandsynlighed for at komme til tops i søgeresultaterne</a:t>
            </a:r>
          </a:p>
        </p:txBody>
      </p:sp>
      <p:pic>
        <p:nvPicPr>
          <p:cNvPr id="8" name="Pladsholder til billede 7">
            <a:extLst>
              <a:ext uri="{FF2B5EF4-FFF2-40B4-BE49-F238E27FC236}">
                <a16:creationId xmlns:a16="http://schemas.microsoft.com/office/drawing/2014/main" id="{BA6FE8C8-B338-43D1-8793-4FDFD0D22BA5}"/>
              </a:ext>
            </a:extLst>
          </p:cNvPr>
          <p:cNvPicPr preferRelativeResize="0">
            <a:picLocks noGrp="1" noChangeAspect="1"/>
          </p:cNvPicPr>
          <p:nvPr>
            <p:ph type="pic" sz="quarter" idx="4294967295"/>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799" y="5772151"/>
            <a:ext cx="14058901" cy="4062654"/>
          </a:xfrm>
          <a:solidFill>
            <a:schemeClr val="accent3">
              <a:lumMod val="20000"/>
              <a:lumOff val="80000"/>
            </a:schemeClr>
          </a:solidFill>
        </p:spPr>
      </p:pic>
    </p:spTree>
    <p:extLst>
      <p:ext uri="{BB962C8B-B14F-4D97-AF65-F5344CB8AC3E}">
        <p14:creationId xmlns:p14="http://schemas.microsoft.com/office/powerpoint/2010/main" val="686384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9E4F7F-34CA-4E8F-994B-36014BBF2205}"/>
              </a:ext>
            </a:extLst>
          </p:cNvPr>
          <p:cNvSpPr>
            <a:spLocks noGrp="1"/>
          </p:cNvSpPr>
          <p:nvPr>
            <p:ph type="title"/>
          </p:nvPr>
        </p:nvSpPr>
        <p:spPr/>
        <p:txBody>
          <a:bodyPr/>
          <a:lstStyle/>
          <a:p>
            <a:r>
              <a:rPr lang="da-DK" dirty="0"/>
              <a:t>Opfølgning på SEO</a:t>
            </a:r>
          </a:p>
        </p:txBody>
      </p:sp>
      <p:sp>
        <p:nvSpPr>
          <p:cNvPr id="4" name="Pladsholder til indhold 3">
            <a:extLst>
              <a:ext uri="{FF2B5EF4-FFF2-40B4-BE49-F238E27FC236}">
                <a16:creationId xmlns:a16="http://schemas.microsoft.com/office/drawing/2014/main" id="{1F7A449C-E808-413D-AEB6-C748B899DAC3}"/>
              </a:ext>
            </a:extLst>
          </p:cNvPr>
          <p:cNvSpPr>
            <a:spLocks noGrp="1"/>
          </p:cNvSpPr>
          <p:nvPr>
            <p:ph sz="half" idx="1"/>
          </p:nvPr>
        </p:nvSpPr>
        <p:spPr/>
        <p:txBody>
          <a:bodyPr/>
          <a:lstStyle/>
          <a:p>
            <a:r>
              <a:rPr lang="da-DK" sz="3600" dirty="0"/>
              <a:t>Din søgemaskineoptimering er ikke afsluttet, når du har lavet den indledende SEO</a:t>
            </a:r>
          </a:p>
          <a:p>
            <a:r>
              <a:rPr lang="da-DK" sz="3600" dirty="0"/>
              <a:t>Du skal altid løbende følge op på dit SEO arbejde</a:t>
            </a:r>
          </a:p>
          <a:p>
            <a:pPr lvl="1"/>
            <a:r>
              <a:rPr lang="da-DK" sz="3600" dirty="0"/>
              <a:t>Fungerer det efter hensigten?</a:t>
            </a:r>
          </a:p>
          <a:p>
            <a:pPr lvl="1"/>
            <a:r>
              <a:rPr lang="da-DK" sz="3600" dirty="0"/>
              <a:t>Hvor er din placering på søgeresultaterne?</a:t>
            </a:r>
          </a:p>
          <a:p>
            <a:pPr lvl="1"/>
            <a:r>
              <a:rPr lang="da-DK" sz="3600" dirty="0"/>
              <a:t>Er der nogle sider, som ikke får nok trafik?</a:t>
            </a:r>
          </a:p>
          <a:p>
            <a:pPr lvl="2"/>
            <a:r>
              <a:rPr lang="da-DK" sz="3600" dirty="0"/>
              <a:t>Skal de sider ændres eller fjernes? </a:t>
            </a:r>
          </a:p>
          <a:p>
            <a:pPr lvl="2"/>
            <a:r>
              <a:rPr lang="da-DK" sz="3600" dirty="0"/>
              <a:t>Skal du satse på andre søgeord/andet indhold?</a:t>
            </a:r>
          </a:p>
          <a:p>
            <a:r>
              <a:rPr lang="da-DK" sz="3600" dirty="0"/>
              <a:t>Brug de værktøjer, som der findes:</a:t>
            </a:r>
          </a:p>
          <a:p>
            <a:pPr lvl="1"/>
            <a:r>
              <a:rPr lang="da-DK" sz="3600" dirty="0"/>
              <a:t>F.eks. Google Search Console / </a:t>
            </a:r>
            <a:r>
              <a:rPr lang="da-DK" sz="3600" dirty="0" err="1"/>
              <a:t>Keyword</a:t>
            </a:r>
            <a:r>
              <a:rPr lang="da-DK" sz="3600" dirty="0"/>
              <a:t> Planner</a:t>
            </a:r>
          </a:p>
        </p:txBody>
      </p:sp>
      <p:pic>
        <p:nvPicPr>
          <p:cNvPr id="6" name="Pladsholder til billede 5">
            <a:extLst>
              <a:ext uri="{FF2B5EF4-FFF2-40B4-BE49-F238E27FC236}">
                <a16:creationId xmlns:a16="http://schemas.microsoft.com/office/drawing/2014/main" id="{0663125B-3F97-411E-96AC-8244705DC548}"/>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54" b="654"/>
          <a:stretch>
            <a:fillRect/>
          </a:stretch>
        </p:blipFill>
        <p:spPr/>
      </p:pic>
      <p:sp>
        <p:nvSpPr>
          <p:cNvPr id="5" name="Pladsholder til tekst 4">
            <a:extLst>
              <a:ext uri="{FF2B5EF4-FFF2-40B4-BE49-F238E27FC236}">
                <a16:creationId xmlns:a16="http://schemas.microsoft.com/office/drawing/2014/main" id="{9660A055-ACC6-4588-BD7E-88D834D5E9CD}"/>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687556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SEO</a:t>
            </a:r>
          </a:p>
        </p:txBody>
      </p:sp>
      <p:sp>
        <p:nvSpPr>
          <p:cNvPr id="4" name="Pladsholder til indhold 3">
            <a:extLst>
              <a:ext uri="{FF2B5EF4-FFF2-40B4-BE49-F238E27FC236}">
                <a16:creationId xmlns:a16="http://schemas.microsoft.com/office/drawing/2014/main" id="{FB653A7A-6125-40F4-9604-82D575AE8E5C}"/>
              </a:ext>
            </a:extLst>
          </p:cNvPr>
          <p:cNvSpPr>
            <a:spLocks noGrp="1"/>
          </p:cNvSpPr>
          <p:nvPr>
            <p:ph sz="half" idx="1"/>
          </p:nvPr>
        </p:nvSpPr>
        <p:spPr/>
        <p:txBody>
          <a:bodyPr/>
          <a:lstStyle/>
          <a:p>
            <a:pPr>
              <a:lnSpc>
                <a:spcPct val="150000"/>
              </a:lnSpc>
              <a:spcBef>
                <a:spcPts val="0"/>
              </a:spcBef>
            </a:pPr>
            <a:r>
              <a:rPr lang="da-DK" sz="3400" dirty="0"/>
              <a:t>SEO = Search Engine </a:t>
            </a:r>
            <a:r>
              <a:rPr lang="da-DK" sz="3400" dirty="0" err="1"/>
              <a:t>Optimization</a:t>
            </a:r>
            <a:r>
              <a:rPr lang="da-DK" sz="3400" dirty="0"/>
              <a:t> = Søgemaskineoptimering</a:t>
            </a:r>
          </a:p>
          <a:p>
            <a:pPr>
              <a:lnSpc>
                <a:spcPct val="150000"/>
              </a:lnSpc>
              <a:spcBef>
                <a:spcPts val="0"/>
              </a:spcBef>
            </a:pPr>
            <a:r>
              <a:rPr lang="da-DK" sz="3400" dirty="0"/>
              <a:t>Det nytter ikke noget at have verdens bedste hjemmeside, hvis ikke den bliver fundet i søgeresultaterne, når vores potentielle brugere søger</a:t>
            </a:r>
          </a:p>
          <a:p>
            <a:pPr>
              <a:lnSpc>
                <a:spcPct val="150000"/>
              </a:lnSpc>
              <a:spcBef>
                <a:spcPts val="0"/>
              </a:spcBef>
            </a:pPr>
            <a:r>
              <a:rPr lang="da-DK" sz="3400" dirty="0"/>
              <a:t>SEO hjælper os med at få vores hjemmeside højt op i søgeresultaterne - helst op blandt de resultater, som brugerne kan se på 1. side uden at skulle scrolle</a:t>
            </a:r>
          </a:p>
          <a:p>
            <a:pPr lvl="1">
              <a:lnSpc>
                <a:spcPct val="150000"/>
              </a:lnSpc>
              <a:spcBef>
                <a:spcPts val="0"/>
              </a:spcBef>
            </a:pPr>
            <a:r>
              <a:rPr lang="da-DK" sz="3400" dirty="0"/>
              <a:t>Undersøgelser viser, at det er de resultater, som brugerne er mest tilbøjelige til at klikke sig ind på</a:t>
            </a:r>
          </a:p>
        </p:txBody>
      </p:sp>
      <p:pic>
        <p:nvPicPr>
          <p:cNvPr id="8" name="Pladsholder til billede 7">
            <a:extLst>
              <a:ext uri="{FF2B5EF4-FFF2-40B4-BE49-F238E27FC236}">
                <a16:creationId xmlns:a16="http://schemas.microsoft.com/office/drawing/2014/main" id="{C6E6B0EB-1F6D-4034-A5F4-148A5CA72283}"/>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41" b="641"/>
          <a:stretch>
            <a:fillRect/>
          </a:stretch>
        </p:blipFill>
        <p:spPr/>
      </p:pic>
      <p:sp>
        <p:nvSpPr>
          <p:cNvPr id="5" name="Pladsholder til tekst 4">
            <a:extLst>
              <a:ext uri="{FF2B5EF4-FFF2-40B4-BE49-F238E27FC236}">
                <a16:creationId xmlns:a16="http://schemas.microsoft.com/office/drawing/2014/main" id="{2CEC64F4-9B10-41FF-8B90-0CA3577C0D95}"/>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460530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medier 2">
            <a:hlinkClick r:id="" action="ppaction://media"/>
            <a:extLst>
              <a:ext uri="{FF2B5EF4-FFF2-40B4-BE49-F238E27FC236}">
                <a16:creationId xmlns:a16="http://schemas.microsoft.com/office/drawing/2014/main" id="{F9CAA63B-F10C-4942-ADB3-7C7799E1864D}"/>
              </a:ext>
            </a:extLst>
          </p:cNvPr>
          <p:cNvPicPr>
            <a:picLocks noRot="1" noChangeAspect="1"/>
          </p:cNvPicPr>
          <p:nvPr>
            <a:videoFile r:link="rId1"/>
          </p:nvPr>
        </p:nvPicPr>
        <p:blipFill>
          <a:blip r:embed="rId3"/>
          <a:stretch>
            <a:fillRect/>
          </a:stretch>
        </p:blipFill>
        <p:spPr>
          <a:xfrm>
            <a:off x="505968" y="284607"/>
            <a:ext cx="23372064" cy="13146786"/>
          </a:xfrm>
          <a:prstGeom prst="rect">
            <a:avLst/>
          </a:prstGeom>
        </p:spPr>
      </p:pic>
    </p:spTree>
    <p:extLst>
      <p:ext uri="{BB962C8B-B14F-4D97-AF65-F5344CB8AC3E}">
        <p14:creationId xmlns:p14="http://schemas.microsoft.com/office/powerpoint/2010/main" val="563259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2836B8-94C3-493D-A7CA-2F4FA5EC7441}"/>
              </a:ext>
            </a:extLst>
          </p:cNvPr>
          <p:cNvSpPr>
            <a:spLocks noGrp="1"/>
          </p:cNvSpPr>
          <p:nvPr>
            <p:ph type="title"/>
          </p:nvPr>
        </p:nvSpPr>
        <p:spPr/>
        <p:txBody>
          <a:bodyPr/>
          <a:lstStyle/>
          <a:p>
            <a:r>
              <a:rPr lang="da-DK" dirty="0" err="1"/>
              <a:t>Onsite</a:t>
            </a:r>
            <a:r>
              <a:rPr lang="da-DK" dirty="0"/>
              <a:t> SEO</a:t>
            </a:r>
          </a:p>
        </p:txBody>
      </p:sp>
      <p:sp>
        <p:nvSpPr>
          <p:cNvPr id="4" name="Pladsholder til indhold 3">
            <a:extLst>
              <a:ext uri="{FF2B5EF4-FFF2-40B4-BE49-F238E27FC236}">
                <a16:creationId xmlns:a16="http://schemas.microsoft.com/office/drawing/2014/main" id="{D0BBB614-D16C-4D3F-9447-147CAF931B5D}"/>
              </a:ext>
            </a:extLst>
          </p:cNvPr>
          <p:cNvSpPr>
            <a:spLocks noGrp="1"/>
          </p:cNvSpPr>
          <p:nvPr>
            <p:ph sz="half" idx="1"/>
          </p:nvPr>
        </p:nvSpPr>
        <p:spPr/>
        <p:txBody>
          <a:bodyPr/>
          <a:lstStyle/>
          <a:p>
            <a:r>
              <a:rPr lang="da-DK" sz="3600" dirty="0" err="1"/>
              <a:t>Onsite</a:t>
            </a:r>
            <a:r>
              <a:rPr lang="da-DK" sz="3600" dirty="0"/>
              <a:t> SEO = Den søgemaskineoptimering, som skal findes på din side/i din kode</a:t>
            </a:r>
          </a:p>
          <a:p>
            <a:pPr lvl="1"/>
            <a:r>
              <a:rPr lang="da-DK" sz="3600" dirty="0"/>
              <a:t>Dit/dine søgeord skal findes i:</a:t>
            </a:r>
          </a:p>
          <a:p>
            <a:pPr lvl="2"/>
            <a:r>
              <a:rPr lang="da-DK" sz="3600" dirty="0"/>
              <a:t>Titel tag og metabeskrivelse</a:t>
            </a:r>
          </a:p>
          <a:p>
            <a:pPr lvl="2"/>
            <a:r>
              <a:rPr lang="da-DK" sz="3600" dirty="0"/>
              <a:t>Overskrifter (især er H1 vigtige)</a:t>
            </a:r>
          </a:p>
          <a:p>
            <a:pPr lvl="2"/>
            <a:r>
              <a:rPr lang="da-DK" sz="3600" dirty="0"/>
              <a:t>Indholdet på din side</a:t>
            </a:r>
          </a:p>
          <a:p>
            <a:pPr lvl="2"/>
            <a:r>
              <a:rPr lang="da-DK" sz="3600" dirty="0"/>
              <a:t>Alt-teksten på dine billeder</a:t>
            </a:r>
          </a:p>
          <a:p>
            <a:pPr lvl="1"/>
            <a:r>
              <a:rPr lang="da-DK" sz="3600" dirty="0"/>
              <a:t>Husk at tage højde for, hvilke søgeord du optimerer for på hver eneste side i dit website</a:t>
            </a:r>
          </a:p>
          <a:p>
            <a:pPr lvl="1"/>
            <a:r>
              <a:rPr lang="da-DK" sz="3600" dirty="0"/>
              <a:t>Alt dette fortæller, at din side også indeholder relevant information for det/de søgeord, som brugerne anvender</a:t>
            </a:r>
          </a:p>
        </p:txBody>
      </p:sp>
      <p:pic>
        <p:nvPicPr>
          <p:cNvPr id="6" name="Pladsholder til billede 5">
            <a:extLst>
              <a:ext uri="{FF2B5EF4-FFF2-40B4-BE49-F238E27FC236}">
                <a16:creationId xmlns:a16="http://schemas.microsoft.com/office/drawing/2014/main" id="{3ED708EB-8BDB-4F9F-979B-19AE84D7DA1E}"/>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50" b="650"/>
          <a:stretch>
            <a:fillRect/>
          </a:stretch>
        </p:blipFill>
        <p:spPr/>
      </p:pic>
      <p:sp>
        <p:nvSpPr>
          <p:cNvPr id="5" name="Pladsholder til tekst 4">
            <a:extLst>
              <a:ext uri="{FF2B5EF4-FFF2-40B4-BE49-F238E27FC236}">
                <a16:creationId xmlns:a16="http://schemas.microsoft.com/office/drawing/2014/main" id="{8E303469-AA07-49B3-85CC-B76C5EB893F9}"/>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3443780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CC8F18-B197-4403-AB21-8FD0353B6FB4}"/>
              </a:ext>
            </a:extLst>
          </p:cNvPr>
          <p:cNvSpPr>
            <a:spLocks noGrp="1"/>
          </p:cNvSpPr>
          <p:nvPr>
            <p:ph type="title"/>
          </p:nvPr>
        </p:nvSpPr>
        <p:spPr/>
        <p:txBody>
          <a:bodyPr/>
          <a:lstStyle/>
          <a:p>
            <a:r>
              <a:rPr lang="da-DK" dirty="0" err="1"/>
              <a:t>Onsite</a:t>
            </a:r>
            <a:r>
              <a:rPr lang="da-DK" dirty="0"/>
              <a:t> SEO</a:t>
            </a:r>
          </a:p>
        </p:txBody>
      </p:sp>
      <p:sp>
        <p:nvSpPr>
          <p:cNvPr id="3" name="Pladsholder til tekst 2">
            <a:extLst>
              <a:ext uri="{FF2B5EF4-FFF2-40B4-BE49-F238E27FC236}">
                <a16:creationId xmlns:a16="http://schemas.microsoft.com/office/drawing/2014/main" id="{CBD1B4A0-6DAD-4F42-A6F2-9F3FDFC72F1A}"/>
              </a:ext>
            </a:extLst>
          </p:cNvPr>
          <p:cNvSpPr>
            <a:spLocks noGrp="1"/>
          </p:cNvSpPr>
          <p:nvPr>
            <p:ph type="body" idx="4294967295"/>
          </p:nvPr>
        </p:nvSpPr>
        <p:spPr>
          <a:xfrm>
            <a:off x="1149350" y="3289300"/>
            <a:ext cx="13993114" cy="9575800"/>
          </a:xfrm>
        </p:spPr>
        <p:txBody>
          <a:bodyPr/>
          <a:lstStyle/>
          <a:p>
            <a:r>
              <a:rPr lang="da-DK" sz="3600" dirty="0">
                <a:solidFill>
                  <a:schemeClr val="bg1"/>
                </a:solidFill>
              </a:rPr>
              <a:t>HTML side optimeret på søgeordet BMX cykler:</a:t>
            </a:r>
            <a:br>
              <a:rPr lang="da-DK" dirty="0">
                <a:solidFill>
                  <a:schemeClr val="bg1"/>
                </a:solidFill>
              </a:rPr>
            </a:br>
            <a:br>
              <a:rPr lang="da-DK" dirty="0">
                <a:solidFill>
                  <a:schemeClr val="bg1"/>
                </a:solidFill>
              </a:rPr>
            </a:br>
            <a:r>
              <a:rPr lang="da-DK" sz="2800" dirty="0">
                <a:solidFill>
                  <a:schemeClr val="bg1"/>
                </a:solidFill>
                <a:latin typeface="Courier New" panose="02070309020205020404" pitchFamily="49" charset="0"/>
                <a:cs typeface="Courier New" panose="02070309020205020404" pitchFamily="49" charset="0"/>
              </a:rPr>
              <a:t>&lt;</a:t>
            </a:r>
            <a:r>
              <a:rPr lang="da-DK" sz="2800" dirty="0" err="1">
                <a:solidFill>
                  <a:schemeClr val="bg1"/>
                </a:solidFill>
                <a:latin typeface="Courier New" panose="02070309020205020404" pitchFamily="49" charset="0"/>
                <a:cs typeface="Courier New" panose="02070309020205020404" pitchFamily="49" charset="0"/>
              </a:rPr>
              <a:t>title</a:t>
            </a:r>
            <a:r>
              <a:rPr lang="da-DK" sz="2800" dirty="0">
                <a:solidFill>
                  <a:schemeClr val="bg1"/>
                </a:solidFill>
                <a:latin typeface="Courier New" panose="02070309020205020404" pitchFamily="49" charset="0"/>
                <a:cs typeface="Courier New" panose="02070309020205020404" pitchFamily="49" charset="0"/>
              </a:rPr>
              <a:t>&gt;BMX cykler - Billige BMX / Freestyle cykler GT, Ideal, Point..&lt;/</a:t>
            </a:r>
            <a:r>
              <a:rPr lang="da-DK" sz="2800" dirty="0" err="1">
                <a:solidFill>
                  <a:schemeClr val="bg1"/>
                </a:solidFill>
                <a:latin typeface="Courier New" panose="02070309020205020404" pitchFamily="49" charset="0"/>
                <a:cs typeface="Courier New" panose="02070309020205020404" pitchFamily="49" charset="0"/>
              </a:rPr>
              <a:t>title</a:t>
            </a:r>
            <a:r>
              <a:rPr lang="da-DK" sz="2800" dirty="0">
                <a:solidFill>
                  <a:schemeClr val="bg1"/>
                </a:solidFill>
                <a:latin typeface="Courier New" panose="02070309020205020404" pitchFamily="49" charset="0"/>
                <a:cs typeface="Courier New" panose="02070309020205020404" pitchFamily="49" charset="0"/>
              </a:rPr>
              <a:t>&gt;</a:t>
            </a:r>
            <a:br>
              <a:rPr lang="da-DK" dirty="0">
                <a:solidFill>
                  <a:schemeClr val="bg1"/>
                </a:solidFill>
              </a:rPr>
            </a:br>
            <a:br>
              <a:rPr lang="da-DK" sz="2800" dirty="0">
                <a:solidFill>
                  <a:schemeClr val="bg1"/>
                </a:solidFill>
              </a:rPr>
            </a:br>
            <a:r>
              <a:rPr lang="da-DK" sz="2800" dirty="0">
                <a:solidFill>
                  <a:schemeClr val="bg1"/>
                </a:solidFill>
                <a:latin typeface="Courier New" panose="02070309020205020404" pitchFamily="49" charset="0"/>
                <a:cs typeface="Courier New" panose="02070309020205020404" pitchFamily="49" charset="0"/>
              </a:rPr>
              <a:t>&lt;</a:t>
            </a:r>
            <a:r>
              <a:rPr lang="da-DK" sz="2800" dirty="0" err="1">
                <a:solidFill>
                  <a:schemeClr val="bg1"/>
                </a:solidFill>
                <a:latin typeface="Courier New" panose="02070309020205020404" pitchFamily="49" charset="0"/>
                <a:cs typeface="Courier New" panose="02070309020205020404" pitchFamily="49" charset="0"/>
              </a:rPr>
              <a:t>meta</a:t>
            </a:r>
            <a:r>
              <a:rPr lang="da-DK" sz="2800" dirty="0">
                <a:solidFill>
                  <a:schemeClr val="bg1"/>
                </a:solidFill>
                <a:latin typeface="Courier New" panose="02070309020205020404" pitchFamily="49" charset="0"/>
                <a:cs typeface="Courier New" panose="02070309020205020404" pitchFamily="49" charset="0"/>
              </a:rPr>
              <a:t> </a:t>
            </a:r>
            <a:r>
              <a:rPr lang="da-DK" sz="2800" dirty="0" err="1">
                <a:solidFill>
                  <a:schemeClr val="accent5">
                    <a:lumMod val="25000"/>
                    <a:lumOff val="75000"/>
                  </a:schemeClr>
                </a:solidFill>
                <a:latin typeface="Courier New" panose="02070309020205020404" pitchFamily="49" charset="0"/>
                <a:cs typeface="Courier New" panose="02070309020205020404" pitchFamily="49" charset="0"/>
              </a:rPr>
              <a:t>name</a:t>
            </a:r>
            <a:r>
              <a:rPr lang="da-DK" sz="2800" dirty="0">
                <a:solidFill>
                  <a:schemeClr val="bg1"/>
                </a:solidFill>
                <a:latin typeface="Courier New" panose="02070309020205020404" pitchFamily="49" charset="0"/>
                <a:cs typeface="Courier New" panose="02070309020205020404" pitchFamily="49" charset="0"/>
              </a:rPr>
              <a:t>=</a:t>
            </a:r>
            <a:r>
              <a:rPr lang="da-DK" sz="2800" dirty="0">
                <a:solidFill>
                  <a:schemeClr val="accent2"/>
                </a:solidFill>
                <a:latin typeface="Courier New" panose="02070309020205020404" pitchFamily="49" charset="0"/>
                <a:cs typeface="Courier New" panose="02070309020205020404" pitchFamily="49" charset="0"/>
              </a:rPr>
              <a:t>"</a:t>
            </a:r>
            <a:r>
              <a:rPr lang="da-DK" sz="2800" dirty="0" err="1">
                <a:solidFill>
                  <a:schemeClr val="accent2"/>
                </a:solidFill>
                <a:latin typeface="Courier New" panose="02070309020205020404" pitchFamily="49" charset="0"/>
                <a:cs typeface="Courier New" panose="02070309020205020404" pitchFamily="49" charset="0"/>
              </a:rPr>
              <a:t>description</a:t>
            </a:r>
            <a:r>
              <a:rPr lang="da-DK" sz="2800" dirty="0">
                <a:solidFill>
                  <a:schemeClr val="accent2"/>
                </a:solidFill>
                <a:latin typeface="Courier New" panose="02070309020205020404" pitchFamily="49" charset="0"/>
                <a:cs typeface="Courier New" panose="02070309020205020404" pitchFamily="49" charset="0"/>
              </a:rPr>
              <a:t>" </a:t>
            </a:r>
            <a:r>
              <a:rPr lang="da-DK" sz="2800" dirty="0">
                <a:solidFill>
                  <a:schemeClr val="accent5">
                    <a:lumMod val="25000"/>
                    <a:lumOff val="75000"/>
                  </a:schemeClr>
                </a:solidFill>
                <a:latin typeface="Courier New" panose="02070309020205020404" pitchFamily="49" charset="0"/>
                <a:cs typeface="Courier New" panose="02070309020205020404" pitchFamily="49" charset="0"/>
              </a:rPr>
              <a:t>content</a:t>
            </a:r>
            <a:r>
              <a:rPr lang="da-DK" sz="2800" dirty="0">
                <a:solidFill>
                  <a:schemeClr val="bg1"/>
                </a:solidFill>
                <a:latin typeface="Courier New" panose="02070309020205020404" pitchFamily="49" charset="0"/>
                <a:cs typeface="Courier New" panose="02070309020205020404" pitchFamily="49" charset="0"/>
              </a:rPr>
              <a:t>=</a:t>
            </a:r>
            <a:r>
              <a:rPr lang="da-DK" sz="2800" dirty="0">
                <a:solidFill>
                  <a:schemeClr val="accent2"/>
                </a:solidFill>
                <a:latin typeface="Courier New" panose="02070309020205020404" pitchFamily="49" charset="0"/>
                <a:cs typeface="Courier New" panose="02070309020205020404" pitchFamily="49" charset="0"/>
              </a:rPr>
              <a:t>"Billige BMX cykler. Du sparer mange procent, hvis du køber en ny BMX / Freestyle cykel hos Cykel Partner. Vi har de bedste priser + billig fragt."</a:t>
            </a:r>
            <a:r>
              <a:rPr lang="da-DK" sz="2800" dirty="0">
                <a:solidFill>
                  <a:schemeClr val="bg1"/>
                </a:solidFill>
                <a:latin typeface="Courier New" panose="02070309020205020404" pitchFamily="49" charset="0"/>
                <a:cs typeface="Courier New" panose="02070309020205020404" pitchFamily="49" charset="0"/>
              </a:rPr>
              <a:t>&gt;</a:t>
            </a:r>
            <a:br>
              <a:rPr lang="da-DK" sz="2800" dirty="0">
                <a:solidFill>
                  <a:schemeClr val="bg1"/>
                </a:solidFill>
                <a:latin typeface="Courier New" panose="02070309020205020404" pitchFamily="49" charset="0"/>
                <a:cs typeface="Courier New" panose="02070309020205020404" pitchFamily="49" charset="0"/>
              </a:rPr>
            </a:br>
            <a:br>
              <a:rPr lang="da-DK" sz="2800" dirty="0">
                <a:solidFill>
                  <a:schemeClr val="bg1"/>
                </a:solidFill>
                <a:latin typeface="Courier New" panose="02070309020205020404" pitchFamily="49" charset="0"/>
                <a:cs typeface="Courier New" panose="02070309020205020404" pitchFamily="49" charset="0"/>
              </a:rPr>
            </a:br>
            <a:r>
              <a:rPr lang="da-DK" sz="2800" dirty="0">
                <a:solidFill>
                  <a:schemeClr val="bg1"/>
                </a:solidFill>
                <a:latin typeface="Courier New" panose="02070309020205020404" pitchFamily="49" charset="0"/>
                <a:cs typeface="Courier New" panose="02070309020205020404" pitchFamily="49" charset="0"/>
              </a:rPr>
              <a:t>&lt;h1&gt;BMX cykler&lt;/h1&gt;</a:t>
            </a:r>
            <a:br>
              <a:rPr lang="da-DK" sz="2800" dirty="0">
                <a:solidFill>
                  <a:schemeClr val="bg1"/>
                </a:solidFill>
                <a:latin typeface="Courier New" panose="02070309020205020404" pitchFamily="49" charset="0"/>
                <a:cs typeface="Courier New" panose="02070309020205020404" pitchFamily="49" charset="0"/>
              </a:rPr>
            </a:br>
            <a:br>
              <a:rPr lang="da-DK" sz="2800" dirty="0">
                <a:solidFill>
                  <a:schemeClr val="bg1"/>
                </a:solidFill>
                <a:latin typeface="Courier New" panose="02070309020205020404" pitchFamily="49" charset="0"/>
                <a:cs typeface="Courier New" panose="02070309020205020404" pitchFamily="49" charset="0"/>
              </a:rPr>
            </a:br>
            <a:r>
              <a:rPr lang="da-DK" sz="2800" dirty="0">
                <a:solidFill>
                  <a:schemeClr val="bg1"/>
                </a:solidFill>
                <a:latin typeface="Courier New" panose="02070309020205020404" pitchFamily="49" charset="0"/>
                <a:cs typeface="Courier New" panose="02070309020205020404" pitchFamily="49" charset="0"/>
              </a:rPr>
              <a:t>&lt;</a:t>
            </a:r>
            <a:r>
              <a:rPr lang="da-DK" sz="2800" dirty="0" err="1">
                <a:solidFill>
                  <a:schemeClr val="bg1"/>
                </a:solidFill>
                <a:latin typeface="Courier New" panose="02070309020205020404" pitchFamily="49" charset="0"/>
                <a:cs typeface="Courier New" panose="02070309020205020404" pitchFamily="49" charset="0"/>
              </a:rPr>
              <a:t>img</a:t>
            </a:r>
            <a:r>
              <a:rPr lang="da-DK" sz="2800" dirty="0">
                <a:solidFill>
                  <a:schemeClr val="bg1"/>
                </a:solidFill>
                <a:latin typeface="Courier New" panose="02070309020205020404" pitchFamily="49" charset="0"/>
                <a:cs typeface="Courier New" panose="02070309020205020404" pitchFamily="49" charset="0"/>
              </a:rPr>
              <a:t> </a:t>
            </a:r>
            <a:r>
              <a:rPr lang="da-DK" sz="2800" dirty="0">
                <a:solidFill>
                  <a:schemeClr val="accent5">
                    <a:lumMod val="25000"/>
                    <a:lumOff val="75000"/>
                  </a:schemeClr>
                </a:solidFill>
                <a:latin typeface="Courier New" panose="02070309020205020404" pitchFamily="49" charset="0"/>
                <a:cs typeface="Courier New" panose="02070309020205020404" pitchFamily="49" charset="0"/>
              </a:rPr>
              <a:t>class</a:t>
            </a:r>
            <a:r>
              <a:rPr lang="da-DK" sz="2800" dirty="0">
                <a:solidFill>
                  <a:schemeClr val="bg1"/>
                </a:solidFill>
                <a:latin typeface="Courier New" panose="02070309020205020404" pitchFamily="49" charset="0"/>
                <a:cs typeface="Courier New" panose="02070309020205020404" pitchFamily="49" charset="0"/>
              </a:rPr>
              <a:t>=</a:t>
            </a:r>
            <a:r>
              <a:rPr lang="da-DK" sz="2800" dirty="0">
                <a:solidFill>
                  <a:schemeClr val="accent2"/>
                </a:solidFill>
                <a:latin typeface="Courier New" panose="02070309020205020404" pitchFamily="49" charset="0"/>
                <a:cs typeface="Courier New" panose="02070309020205020404" pitchFamily="49" charset="0"/>
              </a:rPr>
              <a:t>"</a:t>
            </a:r>
            <a:r>
              <a:rPr lang="da-DK" sz="2800" dirty="0" err="1">
                <a:solidFill>
                  <a:schemeClr val="accent2"/>
                </a:solidFill>
                <a:latin typeface="Courier New" panose="02070309020205020404" pitchFamily="49" charset="0"/>
                <a:cs typeface="Courier New" panose="02070309020205020404" pitchFamily="49" charset="0"/>
              </a:rPr>
              <a:t>img-responsive</a:t>
            </a:r>
            <a:r>
              <a:rPr lang="da-DK" sz="2800" dirty="0">
                <a:solidFill>
                  <a:schemeClr val="accent2"/>
                </a:solidFill>
                <a:latin typeface="Courier New" panose="02070309020205020404" pitchFamily="49" charset="0"/>
                <a:cs typeface="Courier New" panose="02070309020205020404" pitchFamily="49" charset="0"/>
              </a:rPr>
              <a:t>" </a:t>
            </a:r>
            <a:r>
              <a:rPr lang="da-DK" sz="2800" dirty="0" err="1">
                <a:solidFill>
                  <a:schemeClr val="accent5">
                    <a:lumMod val="25000"/>
                    <a:lumOff val="75000"/>
                  </a:schemeClr>
                </a:solidFill>
                <a:latin typeface="Courier New" panose="02070309020205020404" pitchFamily="49" charset="0"/>
                <a:cs typeface="Courier New" panose="02070309020205020404" pitchFamily="49" charset="0"/>
              </a:rPr>
              <a:t>src</a:t>
            </a:r>
            <a:r>
              <a:rPr lang="da-DK" sz="2800" dirty="0">
                <a:solidFill>
                  <a:schemeClr val="bg1"/>
                </a:solidFill>
                <a:latin typeface="Courier New" panose="02070309020205020404" pitchFamily="49" charset="0"/>
                <a:cs typeface="Courier New" panose="02070309020205020404" pitchFamily="49" charset="0"/>
              </a:rPr>
              <a:t>=</a:t>
            </a:r>
            <a:r>
              <a:rPr lang="da-DK" sz="2800" dirty="0">
                <a:solidFill>
                  <a:schemeClr val="accent2"/>
                </a:solidFill>
                <a:latin typeface="Courier New" panose="02070309020205020404" pitchFamily="49" charset="0"/>
                <a:cs typeface="Courier New" panose="02070309020205020404" pitchFamily="49" charset="0"/>
              </a:rPr>
              <a:t>”</a:t>
            </a:r>
            <a:r>
              <a:rPr lang="da-DK" sz="2800" dirty="0" err="1">
                <a:solidFill>
                  <a:schemeClr val="accent2"/>
                </a:solidFill>
                <a:latin typeface="Courier New" panose="02070309020205020404" pitchFamily="49" charset="0"/>
                <a:cs typeface="Courier New" panose="02070309020205020404" pitchFamily="49" charset="0"/>
              </a:rPr>
              <a:t>img</a:t>
            </a:r>
            <a:r>
              <a:rPr lang="da-DK" sz="2800" dirty="0">
                <a:solidFill>
                  <a:schemeClr val="accent2"/>
                </a:solidFill>
                <a:latin typeface="Courier New" panose="02070309020205020404" pitchFamily="49" charset="0"/>
                <a:cs typeface="Courier New" panose="02070309020205020404" pitchFamily="49" charset="0"/>
              </a:rPr>
              <a:t>/bmx-kategori_default.jpg"</a:t>
            </a:r>
            <a:r>
              <a:rPr lang="da-DK" sz="2800" dirty="0">
                <a:solidFill>
                  <a:schemeClr val="bg1"/>
                </a:solidFill>
                <a:latin typeface="Courier New" panose="02070309020205020404" pitchFamily="49" charset="0"/>
                <a:cs typeface="Courier New" panose="02070309020205020404" pitchFamily="49" charset="0"/>
              </a:rPr>
              <a:t> alt=</a:t>
            </a:r>
            <a:r>
              <a:rPr lang="da-DK" sz="2800" dirty="0">
                <a:solidFill>
                  <a:schemeClr val="accent2"/>
                </a:solidFill>
                <a:latin typeface="Courier New" panose="02070309020205020404" pitchFamily="49" charset="0"/>
                <a:cs typeface="Courier New" panose="02070309020205020404" pitchFamily="49" charset="0"/>
              </a:rPr>
              <a:t>"BMX cykler"</a:t>
            </a:r>
            <a:r>
              <a:rPr lang="da-DK" sz="2800" dirty="0">
                <a:solidFill>
                  <a:schemeClr val="bg1"/>
                </a:solidFill>
                <a:latin typeface="Courier New" panose="02070309020205020404" pitchFamily="49" charset="0"/>
                <a:cs typeface="Courier New" panose="02070309020205020404" pitchFamily="49" charset="0"/>
              </a:rPr>
              <a:t>&gt;</a:t>
            </a:r>
          </a:p>
        </p:txBody>
      </p:sp>
      <p:pic>
        <p:nvPicPr>
          <p:cNvPr id="6" name="Pladsholder til billede 5">
            <a:extLst>
              <a:ext uri="{FF2B5EF4-FFF2-40B4-BE49-F238E27FC236}">
                <a16:creationId xmlns:a16="http://schemas.microsoft.com/office/drawing/2014/main" id="{01BFD3B5-4EED-409F-96D1-AC8155D3D0AC}"/>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14" r="14"/>
          <a:stretch>
            <a:fillRect/>
          </a:stretch>
        </p:blipFill>
        <p:spPr>
          <a:xfrm>
            <a:off x="15142464" y="1988400"/>
            <a:ext cx="7644384" cy="10811472"/>
          </a:xfrm>
        </p:spPr>
      </p:pic>
      <p:sp>
        <p:nvSpPr>
          <p:cNvPr id="7" name="Rektangel 6">
            <a:extLst>
              <a:ext uri="{FF2B5EF4-FFF2-40B4-BE49-F238E27FC236}">
                <a16:creationId xmlns:a16="http://schemas.microsoft.com/office/drawing/2014/main" id="{9F04398D-00FC-49BE-B334-B0E5596F03EC}"/>
              </a:ext>
            </a:extLst>
          </p:cNvPr>
          <p:cNvSpPr/>
          <p:nvPr/>
        </p:nvSpPr>
        <p:spPr>
          <a:xfrm>
            <a:off x="1298448" y="6272784"/>
            <a:ext cx="13478256" cy="1078992"/>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30000"/>
              </a:lnSpc>
              <a:spcBef>
                <a:spcPts val="2500"/>
              </a:spcBef>
              <a:spcAft>
                <a:spcPts val="0"/>
              </a:spcAft>
              <a:buClrTx/>
              <a:buSzTx/>
              <a:buFontTx/>
              <a:buNone/>
              <a:tabLst/>
            </a:pPr>
            <a:endParaRPr kumimoji="0" lang="da-DK" sz="3400" b="0" i="0" u="none" strike="noStrike" cap="none" spc="0" normalizeH="0" baseline="0">
              <a:ln>
                <a:noFill/>
              </a:ln>
              <a:solidFill>
                <a:srgbClr val="66635F"/>
              </a:solidFill>
              <a:effectLst/>
              <a:uFillTx/>
              <a:latin typeface="+mn-lt"/>
              <a:ea typeface="+mn-ea"/>
              <a:cs typeface="+mn-cs"/>
              <a:sym typeface="IBM Plex Mono"/>
            </a:endParaRPr>
          </a:p>
        </p:txBody>
      </p:sp>
      <p:cxnSp>
        <p:nvCxnSpPr>
          <p:cNvPr id="9" name="Lige pilforbindelse 8">
            <a:extLst>
              <a:ext uri="{FF2B5EF4-FFF2-40B4-BE49-F238E27FC236}">
                <a16:creationId xmlns:a16="http://schemas.microsoft.com/office/drawing/2014/main" id="{D7F9B3AC-A4A2-4F0C-825D-1B72E8EF066C}"/>
              </a:ext>
            </a:extLst>
          </p:cNvPr>
          <p:cNvCxnSpPr>
            <a:cxnSpLocks/>
            <a:stCxn id="13" idx="3"/>
          </p:cNvCxnSpPr>
          <p:nvPr/>
        </p:nvCxnSpPr>
        <p:spPr>
          <a:xfrm flipV="1">
            <a:off x="14627606" y="4005072"/>
            <a:ext cx="650494" cy="877366"/>
          </a:xfrm>
          <a:prstGeom prst="straightConnector1">
            <a:avLst/>
          </a:prstGeom>
          <a:ln w="57150">
            <a:tailEnd type="triangle" w="lg" len="lg"/>
          </a:ln>
        </p:spPr>
        <p:style>
          <a:lnRef idx="1">
            <a:schemeClr val="accent2"/>
          </a:lnRef>
          <a:fillRef idx="0">
            <a:schemeClr val="accent2"/>
          </a:fillRef>
          <a:effectRef idx="0">
            <a:schemeClr val="accent2"/>
          </a:effectRef>
          <a:fontRef idx="minor">
            <a:schemeClr val="tx1"/>
          </a:fontRef>
        </p:style>
      </p:cxnSp>
      <p:sp>
        <p:nvSpPr>
          <p:cNvPr id="11" name="Rektangel 10">
            <a:extLst>
              <a:ext uri="{FF2B5EF4-FFF2-40B4-BE49-F238E27FC236}">
                <a16:creationId xmlns:a16="http://schemas.microsoft.com/office/drawing/2014/main" id="{B239C811-8563-4FCD-99EC-330DE5667355}"/>
              </a:ext>
            </a:extLst>
          </p:cNvPr>
          <p:cNvSpPr/>
          <p:nvPr/>
        </p:nvSpPr>
        <p:spPr>
          <a:xfrm>
            <a:off x="1149350" y="7380000"/>
            <a:ext cx="13627354" cy="1872000"/>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30000"/>
              </a:lnSpc>
              <a:spcBef>
                <a:spcPts val="2500"/>
              </a:spcBef>
              <a:spcAft>
                <a:spcPts val="0"/>
              </a:spcAft>
              <a:buClrTx/>
              <a:buSzTx/>
              <a:buFontTx/>
              <a:buNone/>
              <a:tabLst/>
            </a:pPr>
            <a:endParaRPr kumimoji="0" lang="da-DK" sz="3400" b="0" i="0" u="none" strike="noStrike" cap="none" spc="0" normalizeH="0" baseline="0">
              <a:ln>
                <a:noFill/>
              </a:ln>
              <a:solidFill>
                <a:srgbClr val="66635F"/>
              </a:solidFill>
              <a:effectLst/>
              <a:uFillTx/>
              <a:latin typeface="+mn-lt"/>
              <a:ea typeface="+mn-ea"/>
              <a:cs typeface="+mn-cs"/>
              <a:sym typeface="IBM Plex Mono"/>
            </a:endParaRPr>
          </a:p>
        </p:txBody>
      </p:sp>
      <p:sp>
        <p:nvSpPr>
          <p:cNvPr id="13" name="Rektangel 12">
            <a:extLst>
              <a:ext uri="{FF2B5EF4-FFF2-40B4-BE49-F238E27FC236}">
                <a16:creationId xmlns:a16="http://schemas.microsoft.com/office/drawing/2014/main" id="{019BBCF3-047D-49F0-B5E6-DCE81CAE36E9}"/>
              </a:ext>
            </a:extLst>
          </p:cNvPr>
          <p:cNvSpPr/>
          <p:nvPr/>
        </p:nvSpPr>
        <p:spPr>
          <a:xfrm>
            <a:off x="1149350" y="4126076"/>
            <a:ext cx="13478256" cy="1512724"/>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30000"/>
              </a:lnSpc>
              <a:spcBef>
                <a:spcPts val="2500"/>
              </a:spcBef>
              <a:spcAft>
                <a:spcPts val="0"/>
              </a:spcAft>
              <a:buClrTx/>
              <a:buSzTx/>
              <a:buFontTx/>
              <a:buNone/>
              <a:tabLst/>
            </a:pPr>
            <a:endParaRPr kumimoji="0" lang="da-DK" sz="3400" b="0" i="0" u="none" strike="noStrike" cap="none" spc="0" normalizeH="0" baseline="0">
              <a:ln>
                <a:noFill/>
              </a:ln>
              <a:solidFill>
                <a:srgbClr val="66635F"/>
              </a:solidFill>
              <a:effectLst/>
              <a:uFillTx/>
              <a:latin typeface="+mn-lt"/>
              <a:ea typeface="+mn-ea"/>
              <a:cs typeface="+mn-cs"/>
              <a:sym typeface="IBM Plex Mono"/>
            </a:endParaRPr>
          </a:p>
        </p:txBody>
      </p:sp>
      <p:cxnSp>
        <p:nvCxnSpPr>
          <p:cNvPr id="17" name="Lige pilforbindelse 16">
            <a:extLst>
              <a:ext uri="{FF2B5EF4-FFF2-40B4-BE49-F238E27FC236}">
                <a16:creationId xmlns:a16="http://schemas.microsoft.com/office/drawing/2014/main" id="{8DF28DE8-102E-4A37-A70F-55C83F633D0C}"/>
              </a:ext>
            </a:extLst>
          </p:cNvPr>
          <p:cNvCxnSpPr>
            <a:cxnSpLocks/>
          </p:cNvCxnSpPr>
          <p:nvPr/>
        </p:nvCxnSpPr>
        <p:spPr>
          <a:xfrm flipV="1">
            <a:off x="14776704" y="4882438"/>
            <a:ext cx="1263396" cy="3520034"/>
          </a:xfrm>
          <a:prstGeom prst="straightConnector1">
            <a:avLst/>
          </a:prstGeom>
          <a:ln w="57150">
            <a:tailEnd type="triangle" w="lg"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8214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59AAD5-4A0F-40CF-8B92-5C14D502A1C4}"/>
              </a:ext>
            </a:extLst>
          </p:cNvPr>
          <p:cNvSpPr>
            <a:spLocks noGrp="1"/>
          </p:cNvSpPr>
          <p:nvPr>
            <p:ph type="title"/>
          </p:nvPr>
        </p:nvSpPr>
        <p:spPr/>
        <p:txBody>
          <a:bodyPr/>
          <a:lstStyle/>
          <a:p>
            <a:r>
              <a:rPr lang="da-DK" dirty="0" err="1"/>
              <a:t>Onsite</a:t>
            </a:r>
            <a:r>
              <a:rPr lang="da-DK" dirty="0"/>
              <a:t> SEO</a:t>
            </a:r>
          </a:p>
        </p:txBody>
      </p:sp>
      <p:sp>
        <p:nvSpPr>
          <p:cNvPr id="4" name="Pladsholder til indhold 3">
            <a:extLst>
              <a:ext uri="{FF2B5EF4-FFF2-40B4-BE49-F238E27FC236}">
                <a16:creationId xmlns:a16="http://schemas.microsoft.com/office/drawing/2014/main" id="{619FAE2E-1EF6-49BA-80CB-7C7D7F72366A}"/>
              </a:ext>
            </a:extLst>
          </p:cNvPr>
          <p:cNvSpPr>
            <a:spLocks noGrp="1"/>
          </p:cNvSpPr>
          <p:nvPr>
            <p:ph sz="half" idx="1"/>
          </p:nvPr>
        </p:nvSpPr>
        <p:spPr/>
        <p:txBody>
          <a:bodyPr>
            <a:normAutofit fontScale="92500" lnSpcReduction="10000"/>
          </a:bodyPr>
          <a:lstStyle/>
          <a:p>
            <a:r>
              <a:rPr lang="da-DK" sz="3600" dirty="0"/>
              <a:t>Du skal sørge for at have de rigtige tekster og tekst nok på din side</a:t>
            </a:r>
          </a:p>
          <a:p>
            <a:pPr lvl="1"/>
            <a:r>
              <a:rPr lang="da-DK" sz="3600" dirty="0"/>
              <a:t>Jo længere tid brugerne er på din side, jo højere bliver du rangeret på søgemaskinerne</a:t>
            </a:r>
          </a:p>
          <a:p>
            <a:pPr lvl="1"/>
            <a:r>
              <a:rPr lang="da-DK" sz="3600" dirty="0"/>
              <a:t>Jo længere tid brugerne er på din side, jo højere er sandsynligheden for at de køber noget</a:t>
            </a:r>
          </a:p>
          <a:p>
            <a:r>
              <a:rPr lang="da-DK" sz="3600" dirty="0"/>
              <a:t>Sørg for at dine tekster er nemme at læse og forstå, og sørg for at de er relevante</a:t>
            </a:r>
          </a:p>
          <a:p>
            <a:pPr lvl="1"/>
            <a:r>
              <a:rPr lang="da-DK" sz="3600" dirty="0"/>
              <a:t>Brug en god skriftstørrelse og god luft mellem linjerne</a:t>
            </a:r>
          </a:p>
          <a:p>
            <a:pPr lvl="1"/>
            <a:r>
              <a:rPr lang="da-DK" sz="3600" dirty="0"/>
              <a:t>Brug punktopstillinger</a:t>
            </a:r>
          </a:p>
          <a:p>
            <a:pPr lvl="1"/>
            <a:r>
              <a:rPr lang="da-DK" sz="3600" dirty="0"/>
              <a:t>Sørg for at din tekst omhandler det, som folk søger meget på (brug din søgeordsanalyse til også at diktere dit indhold på siden)</a:t>
            </a:r>
          </a:p>
          <a:p>
            <a:pPr lvl="1"/>
            <a:r>
              <a:rPr lang="da-DK" sz="3600" dirty="0"/>
              <a:t>Brug lokkeord og søgende spørgsmål, som får brugerne til at læse videre</a:t>
            </a:r>
          </a:p>
          <a:p>
            <a:pPr lvl="2"/>
            <a:r>
              <a:rPr lang="da-DK" sz="3600" dirty="0"/>
              <a:t>Fx: Og hvad får du så ud af det? Hvordan kommer du videre herfra?</a:t>
            </a:r>
          </a:p>
        </p:txBody>
      </p:sp>
      <p:pic>
        <p:nvPicPr>
          <p:cNvPr id="10" name="Pladsholder til billede 9">
            <a:extLst>
              <a:ext uri="{FF2B5EF4-FFF2-40B4-BE49-F238E27FC236}">
                <a16:creationId xmlns:a16="http://schemas.microsoft.com/office/drawing/2014/main" id="{0362ADCB-C9B9-434B-AA60-44BC260C748B}"/>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29" b="629"/>
          <a:stretch>
            <a:fillRect/>
          </a:stretch>
        </p:blipFill>
        <p:spPr/>
      </p:pic>
      <p:sp>
        <p:nvSpPr>
          <p:cNvPr id="5" name="Pladsholder til tekst 4">
            <a:extLst>
              <a:ext uri="{FF2B5EF4-FFF2-40B4-BE49-F238E27FC236}">
                <a16:creationId xmlns:a16="http://schemas.microsoft.com/office/drawing/2014/main" id="{27019A45-E4D8-499D-9C96-1AE9534EF354}"/>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916291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652571-7FCE-4ABF-8619-FA56507BCE8C}"/>
              </a:ext>
            </a:extLst>
          </p:cNvPr>
          <p:cNvSpPr>
            <a:spLocks noGrp="1"/>
          </p:cNvSpPr>
          <p:nvPr>
            <p:ph type="title"/>
          </p:nvPr>
        </p:nvSpPr>
        <p:spPr/>
        <p:txBody>
          <a:bodyPr/>
          <a:lstStyle/>
          <a:p>
            <a:r>
              <a:rPr lang="da-DK" dirty="0"/>
              <a:t>Links</a:t>
            </a:r>
          </a:p>
        </p:txBody>
      </p:sp>
      <p:sp>
        <p:nvSpPr>
          <p:cNvPr id="4" name="Pladsholder til indhold 3">
            <a:extLst>
              <a:ext uri="{FF2B5EF4-FFF2-40B4-BE49-F238E27FC236}">
                <a16:creationId xmlns:a16="http://schemas.microsoft.com/office/drawing/2014/main" id="{5D5A16CC-BB05-4B59-B31C-0675AC257225}"/>
              </a:ext>
            </a:extLst>
          </p:cNvPr>
          <p:cNvSpPr>
            <a:spLocks noGrp="1"/>
          </p:cNvSpPr>
          <p:nvPr>
            <p:ph sz="half" idx="1"/>
          </p:nvPr>
        </p:nvSpPr>
        <p:spPr/>
        <p:txBody>
          <a:bodyPr/>
          <a:lstStyle/>
          <a:p>
            <a:r>
              <a:rPr lang="da-DK" sz="3600" dirty="0"/>
              <a:t>Tre typer links er vigtige i forhold til SEO:</a:t>
            </a:r>
          </a:p>
          <a:p>
            <a:pPr lvl="1"/>
            <a:r>
              <a:rPr lang="da-DK" sz="3600" dirty="0" err="1"/>
              <a:t>Backlinks</a:t>
            </a:r>
            <a:r>
              <a:rPr lang="da-DK" sz="3600" dirty="0"/>
              <a:t>:</a:t>
            </a:r>
          </a:p>
          <a:p>
            <a:pPr lvl="2"/>
            <a:r>
              <a:rPr lang="da-DK" sz="3600" dirty="0"/>
              <a:t>Links, som peger ind til din side fra eksterne sider</a:t>
            </a:r>
          </a:p>
          <a:p>
            <a:pPr lvl="2"/>
            <a:r>
              <a:rPr lang="da-DK" sz="3600" dirty="0" err="1"/>
              <a:t>Backlinks</a:t>
            </a:r>
            <a:r>
              <a:rPr lang="da-DK" sz="3600" dirty="0"/>
              <a:t> hjælper søgemaskinernes </a:t>
            </a:r>
            <a:r>
              <a:rPr lang="da-DK" sz="3600" dirty="0" err="1"/>
              <a:t>crawlere</a:t>
            </a:r>
            <a:r>
              <a:rPr lang="da-DK" sz="3600" dirty="0"/>
              <a:t> til at finde din side</a:t>
            </a:r>
          </a:p>
          <a:p>
            <a:pPr lvl="2"/>
            <a:r>
              <a:rPr lang="da-DK" sz="3600" dirty="0"/>
              <a:t>Jo mere anerkendte sider dine </a:t>
            </a:r>
            <a:r>
              <a:rPr lang="da-DK" sz="3600" dirty="0" err="1"/>
              <a:t>backlinks</a:t>
            </a:r>
            <a:r>
              <a:rPr lang="da-DK" sz="3600" dirty="0"/>
              <a:t> kommer fra, jo højere rangerer søgemaskinen din side</a:t>
            </a:r>
          </a:p>
          <a:p>
            <a:pPr lvl="1"/>
            <a:r>
              <a:rPr lang="da-DK" sz="3600" dirty="0"/>
              <a:t>Interne links:</a:t>
            </a:r>
          </a:p>
          <a:p>
            <a:pPr lvl="2"/>
            <a:r>
              <a:rPr lang="da-DK" sz="3600" dirty="0"/>
              <a:t>Links på dit site som peger videre til andre steder på dit eget site</a:t>
            </a:r>
          </a:p>
          <a:p>
            <a:pPr lvl="2"/>
            <a:r>
              <a:rPr lang="da-DK" sz="3600" dirty="0"/>
              <a:t>Interne links hjælper søgemaskinernes </a:t>
            </a:r>
            <a:r>
              <a:rPr lang="da-DK" sz="3600" dirty="0" err="1"/>
              <a:t>crawlere</a:t>
            </a:r>
            <a:r>
              <a:rPr lang="da-DK" sz="3600" dirty="0"/>
              <a:t> til at komme videre rundt på dit site og finde alle sider</a:t>
            </a:r>
          </a:p>
          <a:p>
            <a:pPr lvl="2"/>
            <a:r>
              <a:rPr lang="da-DK" sz="3600" dirty="0"/>
              <a:t>Interne links hjælper også dine brugere til at komme rundt på dit site og bruge mere tid på sitet</a:t>
            </a:r>
          </a:p>
        </p:txBody>
      </p:sp>
      <p:pic>
        <p:nvPicPr>
          <p:cNvPr id="6" name="Pladsholder til billede 5">
            <a:extLst>
              <a:ext uri="{FF2B5EF4-FFF2-40B4-BE49-F238E27FC236}">
                <a16:creationId xmlns:a16="http://schemas.microsoft.com/office/drawing/2014/main" id="{12086229-A13B-4F58-963A-4ADE3116707E}"/>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41" b="641"/>
          <a:stretch>
            <a:fillRect/>
          </a:stretch>
        </p:blipFill>
        <p:spPr/>
      </p:pic>
      <p:sp>
        <p:nvSpPr>
          <p:cNvPr id="5" name="Pladsholder til tekst 4">
            <a:extLst>
              <a:ext uri="{FF2B5EF4-FFF2-40B4-BE49-F238E27FC236}">
                <a16:creationId xmlns:a16="http://schemas.microsoft.com/office/drawing/2014/main" id="{10ECAA69-45A8-490F-9AC1-83A0F089B12F}"/>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663598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6369C9-DD5D-4ED6-A404-7F4DC0582B4D}"/>
              </a:ext>
            </a:extLst>
          </p:cNvPr>
          <p:cNvSpPr>
            <a:spLocks noGrp="1"/>
          </p:cNvSpPr>
          <p:nvPr>
            <p:ph type="title"/>
          </p:nvPr>
        </p:nvSpPr>
        <p:spPr/>
        <p:txBody>
          <a:bodyPr/>
          <a:lstStyle/>
          <a:p>
            <a:r>
              <a:rPr lang="da-DK" dirty="0"/>
              <a:t>Links</a:t>
            </a:r>
          </a:p>
        </p:txBody>
      </p:sp>
      <p:sp>
        <p:nvSpPr>
          <p:cNvPr id="4" name="Pladsholder til indhold 3">
            <a:extLst>
              <a:ext uri="{FF2B5EF4-FFF2-40B4-BE49-F238E27FC236}">
                <a16:creationId xmlns:a16="http://schemas.microsoft.com/office/drawing/2014/main" id="{79B746C6-5C72-4D4D-A59E-06742B6B1AA1}"/>
              </a:ext>
            </a:extLst>
          </p:cNvPr>
          <p:cNvSpPr>
            <a:spLocks noGrp="1"/>
          </p:cNvSpPr>
          <p:nvPr>
            <p:ph sz="half" idx="1"/>
          </p:nvPr>
        </p:nvSpPr>
        <p:spPr/>
        <p:txBody>
          <a:bodyPr/>
          <a:lstStyle/>
          <a:p>
            <a:r>
              <a:rPr lang="da-DK" sz="3600" dirty="0"/>
              <a:t>Tre typer links er vigtige i forhold til SEO:</a:t>
            </a:r>
          </a:p>
          <a:p>
            <a:pPr lvl="1"/>
            <a:r>
              <a:rPr lang="da-DK" sz="3600" dirty="0"/>
              <a:t>Eksterne links:</a:t>
            </a:r>
          </a:p>
          <a:p>
            <a:pPr lvl="2"/>
            <a:r>
              <a:rPr lang="da-DK" sz="3600" dirty="0"/>
              <a:t>Eksterne links er links på dit site som går til eksterne sider</a:t>
            </a:r>
          </a:p>
          <a:p>
            <a:pPr lvl="2"/>
            <a:r>
              <a:rPr lang="da-DK" sz="3600" dirty="0"/>
              <a:t>I forhold til SEO </a:t>
            </a:r>
            <a:r>
              <a:rPr lang="da-DK" sz="3600" dirty="0" err="1"/>
              <a:t>ranking</a:t>
            </a:r>
            <a:r>
              <a:rPr lang="da-DK" sz="3600" dirty="0"/>
              <a:t> prioriterer søgemaskinerne først og fremmest relevans for det eksterne link i forhold til det søgeord, du optimerer på</a:t>
            </a:r>
          </a:p>
          <a:p>
            <a:pPr lvl="2"/>
            <a:r>
              <a:rPr lang="da-DK" sz="3600" dirty="0"/>
              <a:t>Dernæst prioriterer søgemaskinerne den eksterne sides autoritet</a:t>
            </a:r>
          </a:p>
          <a:p>
            <a:pPr lvl="2"/>
            <a:r>
              <a:rPr lang="da-DK" sz="3600" dirty="0"/>
              <a:t>Sørg for, at dine eksterne links åbner i et nyt vindue, for så har din bruger stadig dit vindue åbent, og det tæller med i den samlede tid, som brugerne er på dit site</a:t>
            </a:r>
          </a:p>
          <a:p>
            <a:pPr lvl="3"/>
            <a:r>
              <a:rPr lang="da-DK" sz="3600" dirty="0"/>
              <a:t>Herudover er det god skik for at holde fast i dine brugere, så de altid hurtigt kan skifte tilbage til dit site</a:t>
            </a:r>
          </a:p>
        </p:txBody>
      </p:sp>
      <p:pic>
        <p:nvPicPr>
          <p:cNvPr id="10" name="Pladsholder til billede 9">
            <a:extLst>
              <a:ext uri="{FF2B5EF4-FFF2-40B4-BE49-F238E27FC236}">
                <a16:creationId xmlns:a16="http://schemas.microsoft.com/office/drawing/2014/main" id="{ABAC3EE8-12D6-4E7B-9789-8739B0F07626}"/>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54" b="654"/>
          <a:stretch>
            <a:fillRect/>
          </a:stretch>
        </p:blipFill>
        <p:spPr/>
      </p:pic>
      <p:sp>
        <p:nvSpPr>
          <p:cNvPr id="5" name="Pladsholder til tekst 4">
            <a:extLst>
              <a:ext uri="{FF2B5EF4-FFF2-40B4-BE49-F238E27FC236}">
                <a16:creationId xmlns:a16="http://schemas.microsoft.com/office/drawing/2014/main" id="{5E908A8A-6C18-4205-9C35-0D95AD868E1C}"/>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298157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Find det/de rigtige søgeord</a:t>
            </a:r>
          </a:p>
        </p:txBody>
      </p:sp>
      <p:sp>
        <p:nvSpPr>
          <p:cNvPr id="4" name="Pladsholder til indhold 3">
            <a:extLst>
              <a:ext uri="{FF2B5EF4-FFF2-40B4-BE49-F238E27FC236}">
                <a16:creationId xmlns:a16="http://schemas.microsoft.com/office/drawing/2014/main" id="{BBFDEDE3-ACF0-4E65-8DB2-ADF4B37221C4}"/>
              </a:ext>
            </a:extLst>
          </p:cNvPr>
          <p:cNvSpPr>
            <a:spLocks noGrp="1"/>
          </p:cNvSpPr>
          <p:nvPr>
            <p:ph sz="half" idx="1"/>
          </p:nvPr>
        </p:nvSpPr>
        <p:spPr/>
        <p:txBody>
          <a:bodyPr>
            <a:normAutofit/>
          </a:bodyPr>
          <a:lstStyle/>
          <a:p>
            <a:pPr>
              <a:spcBef>
                <a:spcPts val="0"/>
              </a:spcBef>
              <a:spcAft>
                <a:spcPts val="1800"/>
              </a:spcAft>
            </a:pPr>
            <a:r>
              <a:rPr lang="da-DK" sz="3600" dirty="0">
                <a:cs typeface="Calibri" panose="020F0502020204030204" pitchFamily="34" charset="0"/>
              </a:rPr>
              <a:t>Søgeord kan inddeles i tre niveauer:</a:t>
            </a:r>
          </a:p>
          <a:p>
            <a:pPr lvl="1">
              <a:spcBef>
                <a:spcPts val="0"/>
              </a:spcBef>
              <a:spcAft>
                <a:spcPts val="1800"/>
              </a:spcAft>
            </a:pPr>
            <a:r>
              <a:rPr lang="da-DK" sz="3600" dirty="0">
                <a:cs typeface="Calibri" panose="020F0502020204030204" pitchFamily="34" charset="0"/>
              </a:rPr>
              <a:t>Niveau 1:</a:t>
            </a:r>
          </a:p>
          <a:p>
            <a:pPr lvl="2">
              <a:spcBef>
                <a:spcPts val="0"/>
              </a:spcBef>
              <a:spcAft>
                <a:spcPts val="1800"/>
              </a:spcAft>
            </a:pPr>
            <a:r>
              <a:rPr lang="da-DK" sz="3600" dirty="0">
                <a:cs typeface="Calibri" panose="020F0502020204030204" pitchFamily="34" charset="0"/>
              </a:rPr>
              <a:t>Meget generelle søgeord, som der er stor søgning på, fx:</a:t>
            </a:r>
          </a:p>
          <a:p>
            <a:pPr lvl="3">
              <a:spcBef>
                <a:spcPts val="0"/>
              </a:spcBef>
              <a:spcAft>
                <a:spcPts val="1800"/>
              </a:spcAft>
            </a:pPr>
            <a:r>
              <a:rPr lang="da-DK" sz="3600" dirty="0">
                <a:cs typeface="Calibri" panose="020F0502020204030204" pitchFamily="34" charset="0"/>
              </a:rPr>
              <a:t>Cykler, billig cykel, billige cykler</a:t>
            </a:r>
          </a:p>
          <a:p>
            <a:pPr lvl="3">
              <a:spcBef>
                <a:spcPts val="0"/>
              </a:spcBef>
              <a:spcAft>
                <a:spcPts val="1800"/>
              </a:spcAft>
            </a:pPr>
            <a:r>
              <a:rPr lang="da-DK" sz="3600" dirty="0">
                <a:cs typeface="Calibri" panose="020F0502020204030204" pitchFamily="34" charset="0"/>
              </a:rPr>
              <a:t>Revisor, billig revisor</a:t>
            </a:r>
          </a:p>
          <a:p>
            <a:pPr lvl="3">
              <a:spcBef>
                <a:spcPts val="0"/>
              </a:spcBef>
              <a:spcAft>
                <a:spcPts val="1800"/>
              </a:spcAft>
            </a:pPr>
            <a:r>
              <a:rPr lang="da-DK" sz="3600" dirty="0">
                <a:cs typeface="Calibri" panose="020F0502020204030204" pitchFamily="34" charset="0"/>
              </a:rPr>
              <a:t>Rejser, billige rejser, afbudsrejser</a:t>
            </a:r>
          </a:p>
          <a:p>
            <a:pPr lvl="1">
              <a:spcBef>
                <a:spcPts val="0"/>
              </a:spcBef>
              <a:spcAft>
                <a:spcPts val="1800"/>
              </a:spcAft>
            </a:pPr>
            <a:r>
              <a:rPr lang="da-DK" sz="3600" dirty="0">
                <a:cs typeface="Calibri" panose="020F0502020204030204" pitchFamily="34" charset="0"/>
              </a:rPr>
              <a:t>Niveau 2:</a:t>
            </a:r>
          </a:p>
          <a:p>
            <a:pPr lvl="2">
              <a:spcBef>
                <a:spcPts val="0"/>
              </a:spcBef>
              <a:spcAft>
                <a:spcPts val="1800"/>
              </a:spcAft>
            </a:pPr>
            <a:r>
              <a:rPr lang="da-DK" sz="3600" dirty="0">
                <a:cs typeface="Calibri" panose="020F0502020204030204" pitchFamily="34" charset="0"/>
              </a:rPr>
              <a:t>Mere specifikke søgeord – ofte kategoribaseret, fx:</a:t>
            </a:r>
          </a:p>
          <a:p>
            <a:pPr lvl="3">
              <a:spcBef>
                <a:spcPts val="0"/>
              </a:spcBef>
              <a:spcAft>
                <a:spcPts val="1800"/>
              </a:spcAft>
            </a:pPr>
            <a:r>
              <a:rPr lang="da-DK" sz="3600" dirty="0">
                <a:cs typeface="Calibri" panose="020F0502020204030204" pitchFamily="34" charset="0"/>
              </a:rPr>
              <a:t>Damecykler, herrecykler, børnecykel</a:t>
            </a:r>
          </a:p>
          <a:p>
            <a:pPr lvl="3">
              <a:spcBef>
                <a:spcPts val="0"/>
              </a:spcBef>
              <a:spcAft>
                <a:spcPts val="1800"/>
              </a:spcAft>
            </a:pPr>
            <a:r>
              <a:rPr lang="da-DK" sz="3600" dirty="0">
                <a:cs typeface="Calibri" panose="020F0502020204030204" pitchFamily="34" charset="0"/>
              </a:rPr>
              <a:t>Momsregnskab, årsregnskab</a:t>
            </a:r>
          </a:p>
          <a:p>
            <a:pPr lvl="3">
              <a:spcBef>
                <a:spcPts val="0"/>
              </a:spcBef>
              <a:spcAft>
                <a:spcPts val="1800"/>
              </a:spcAft>
            </a:pPr>
            <a:r>
              <a:rPr lang="da-DK" sz="3600" dirty="0">
                <a:cs typeface="Calibri" panose="020F0502020204030204" pitchFamily="34" charset="0"/>
              </a:rPr>
              <a:t>Charterrejse, familierejser, grupperejse</a:t>
            </a:r>
          </a:p>
        </p:txBody>
      </p:sp>
      <p:pic>
        <p:nvPicPr>
          <p:cNvPr id="8" name="Pladsholder til billede 7">
            <a:extLst>
              <a:ext uri="{FF2B5EF4-FFF2-40B4-BE49-F238E27FC236}">
                <a16:creationId xmlns:a16="http://schemas.microsoft.com/office/drawing/2014/main" id="{3F79D600-2359-4223-9061-22FEF873F35B}"/>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41" b="641"/>
          <a:stretch>
            <a:fillRect/>
          </a:stretch>
        </p:blipFill>
        <p:spPr/>
      </p:pic>
      <p:sp>
        <p:nvSpPr>
          <p:cNvPr id="5" name="Pladsholder til tekst 4">
            <a:extLst>
              <a:ext uri="{FF2B5EF4-FFF2-40B4-BE49-F238E27FC236}">
                <a16:creationId xmlns:a16="http://schemas.microsoft.com/office/drawing/2014/main" id="{9D88DD34-3CE3-48AC-AA62-9893B957EBA4}"/>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4196947547"/>
      </p:ext>
    </p:extLst>
  </p:cSld>
  <p:clrMapOvr>
    <a:masterClrMapping/>
  </p:clrMapOvr>
</p:sld>
</file>

<file path=ppt/theme/theme1.xml><?xml version="1.0" encoding="utf-8"?>
<a:theme xmlns:a="http://schemas.openxmlformats.org/drawingml/2006/main" name="AspIT">
  <a:themeElements>
    <a:clrScheme name="AspIT">
      <a:dk1>
        <a:srgbClr val="000000"/>
      </a:dk1>
      <a:lt1>
        <a:srgbClr val="FFFFFF"/>
      </a:lt1>
      <a:dk2>
        <a:srgbClr val="000000"/>
      </a:dk2>
      <a:lt2>
        <a:srgbClr val="FFFFFF"/>
      </a:lt2>
      <a:accent1>
        <a:srgbClr val="194541"/>
      </a:accent1>
      <a:accent2>
        <a:srgbClr val="FF5747"/>
      </a:accent2>
      <a:accent3>
        <a:srgbClr val="286759"/>
      </a:accent3>
      <a:accent4>
        <a:srgbClr val="919191"/>
      </a:accent4>
      <a:accent5>
        <a:srgbClr val="091918"/>
      </a:accent5>
      <a:accent6>
        <a:srgbClr val="389D88"/>
      </a:accent6>
      <a:hlink>
        <a:srgbClr val="FF5746"/>
      </a:hlink>
      <a:folHlink>
        <a:srgbClr val="FF5746"/>
      </a:folHlink>
    </a:clrScheme>
    <a:fontScheme name="AspI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pIT" id="{92F472C1-B45A-4F06-B673-BF3E77CBB7B4}" vid="{8B622855-EF13-4346-A99E-124CA1240397}"/>
    </a:ext>
  </a:ext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IBM Plex Mono"/>
        <a:ea typeface="IBM Plex Mono"/>
        <a:cs typeface="IBM Plex Mono"/>
      </a:majorFont>
      <a:minorFont>
        <a:latin typeface="IBM Plex Mono"/>
        <a:ea typeface="IBM Plex Mono"/>
        <a:cs typeface="IBM Plex Mono"/>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50000"/>
              </a:srgbClr>
            </a:outerShdw>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outerShdw blurRad="635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t">
        <a:spAutoFit/>
      </a:bodyPr>
      <a:lstStyle>
        <a:defPPr marL="0" marR="0" indent="0" algn="l" defTabSz="825500" rtl="0" fontAlgn="auto" latinLnBrk="0" hangingPunct="0">
          <a:lnSpc>
            <a:spcPct val="130000"/>
          </a:lnSpc>
          <a:spcBef>
            <a:spcPts val="2500"/>
          </a:spcBef>
          <a:spcAft>
            <a:spcPts val="0"/>
          </a:spcAft>
          <a:buClrTx/>
          <a:buSzTx/>
          <a:buFontTx/>
          <a:buNone/>
          <a:tabLst/>
          <a:defRPr kumimoji="0" sz="3400" b="0" i="0" u="none" strike="noStrike" cap="none" spc="0" normalizeH="0" baseline="0">
            <a:ln>
              <a:noFill/>
            </a:ln>
            <a:solidFill>
              <a:srgbClr val="66635F"/>
            </a:solidFill>
            <a:effectLst/>
            <a:uFillTx/>
            <a:latin typeface="+mn-lt"/>
            <a:ea typeface="+mn-ea"/>
            <a:cs typeface="+mn-cs"/>
            <a:sym typeface="IBM Plex Mo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mn-lt"/>
            <a:ea typeface="+mn-ea"/>
            <a:cs typeface="+mn-cs"/>
            <a:sym typeface="IBM Plex Mo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FD3C2DB04611B4479C4478FF4249EA2B" ma:contentTypeVersion="1" ma:contentTypeDescription="Opret et nyt dokument." ma:contentTypeScope="" ma:versionID="c27ae11b74a3f3955ba12df21c78d963">
  <xsd:schema xmlns:xsd="http://www.w3.org/2001/XMLSchema" xmlns:xs="http://www.w3.org/2001/XMLSchema" xmlns:p="http://schemas.microsoft.com/office/2006/metadata/properties" xmlns:ns1="http://schemas.microsoft.com/sharepoint/v3" targetNamespace="http://schemas.microsoft.com/office/2006/metadata/properties" ma:root="true" ma:fieldsID="2c21ede9bd8455c41f61b3c474074c18"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tartdato for planlægning" ma:description="Startdato for planlægning er en webstedskolonne, der blev oprettet vha. publiceringsfunktionen. Den bruges til at angive den dato og det klokkeslæt, hvor denne side først vil være synlig for besøgende på webstedet." ma:hidden="true" ma:internalName="PublishingStartDate">
      <xsd:simpleType>
        <xsd:restriction base="dms:Unknown"/>
      </xsd:simpleType>
    </xsd:element>
    <xsd:element name="PublishingExpirationDate" ma:index="9" nillable="true" ma:displayName="Slutdato for planlægning" ma:description="Slutdato for planlægning er en webstedskolonne, der blev oprettet vha. publiceringsfunktionen. Den bruges til at angive den dato og det klokkeslæt, hvor denne side ikke længere vil være synlig for besøgende på webstedet."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DE679B61-21EB-4F24-95B2-F49D3E956DB7}"/>
</file>

<file path=customXml/itemProps2.xml><?xml version="1.0" encoding="utf-8"?>
<ds:datastoreItem xmlns:ds="http://schemas.openxmlformats.org/officeDocument/2006/customXml" ds:itemID="{CC2D1505-2673-4164-8329-11DDEDB4BF57}"/>
</file>

<file path=customXml/itemProps3.xml><?xml version="1.0" encoding="utf-8"?>
<ds:datastoreItem xmlns:ds="http://schemas.openxmlformats.org/officeDocument/2006/customXml" ds:itemID="{CB01E699-5C75-45CE-8DD4-B1F3314D2F61}"/>
</file>

<file path=docProps/app.xml><?xml version="1.0" encoding="utf-8"?>
<Properties xmlns="http://schemas.openxmlformats.org/officeDocument/2006/extended-properties" xmlns:vt="http://schemas.openxmlformats.org/officeDocument/2006/docPropsVTypes">
  <Template>AspIT</Template>
  <TotalTime>1554</TotalTime>
  <Words>957</Words>
  <Application>Microsoft Office PowerPoint</Application>
  <PresentationFormat>Brugerdefineret</PresentationFormat>
  <Paragraphs>83</Paragraphs>
  <Slides>12</Slides>
  <Notes>0</Notes>
  <HiddenSlides>0</HiddenSlides>
  <MMClips>1</MMClips>
  <ScaleCrop>false</ScaleCrop>
  <HeadingPairs>
    <vt:vector size="6" baseType="variant">
      <vt:variant>
        <vt:lpstr>Benyttede skrifttyper</vt:lpstr>
      </vt:variant>
      <vt:variant>
        <vt:i4>8</vt:i4>
      </vt:variant>
      <vt:variant>
        <vt:lpstr>Tema</vt:lpstr>
      </vt:variant>
      <vt:variant>
        <vt:i4>1</vt:i4>
      </vt:variant>
      <vt:variant>
        <vt:lpstr>Slidetitler</vt:lpstr>
      </vt:variant>
      <vt:variant>
        <vt:i4>12</vt:i4>
      </vt:variant>
    </vt:vector>
  </HeadingPairs>
  <TitlesOfParts>
    <vt:vector size="21" baseType="lpstr">
      <vt:lpstr>Arial</vt:lpstr>
      <vt:lpstr>Calibri</vt:lpstr>
      <vt:lpstr>Calibri Light</vt:lpstr>
      <vt:lpstr>Courier New</vt:lpstr>
      <vt:lpstr>Helvetica</vt:lpstr>
      <vt:lpstr>Helvetica Neue</vt:lpstr>
      <vt:lpstr>IBM Plex Mono</vt:lpstr>
      <vt:lpstr>IBM Plex Sans</vt:lpstr>
      <vt:lpstr>AspIT</vt:lpstr>
      <vt:lpstr>SEO</vt:lpstr>
      <vt:lpstr>SEO</vt:lpstr>
      <vt:lpstr>PowerPoint-præsentation</vt:lpstr>
      <vt:lpstr>Onsite SEO</vt:lpstr>
      <vt:lpstr>Onsite SEO</vt:lpstr>
      <vt:lpstr>Onsite SEO</vt:lpstr>
      <vt:lpstr>Links</vt:lpstr>
      <vt:lpstr>Links</vt:lpstr>
      <vt:lpstr>Find det/de rigtige søgeord</vt:lpstr>
      <vt:lpstr>Find det/de rigtige søgeord</vt:lpstr>
      <vt:lpstr>Find det/de rigtige søgeord</vt:lpstr>
      <vt:lpstr>Opfølgning på SEO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Construction</dc:title>
  <dc:creator>Eskild Enemark</dc:creator>
  <cp:lastModifiedBy>Hanne Lund</cp:lastModifiedBy>
  <cp:revision>107</cp:revision>
  <dcterms:modified xsi:type="dcterms:W3CDTF">2023-04-24T08:04:49Z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0x010100FD3C2DB04611B4479C4478FF4249EA2B</vt:lpwstr>
  </property>
</Properties>
</file>